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715" r:id="rId2"/>
    <p:sldMasterId id="2147483727" r:id="rId3"/>
    <p:sldMasterId id="2147483703" r:id="rId4"/>
    <p:sldMasterId id="2147483679" r:id="rId5"/>
    <p:sldMasterId id="2147483691" r:id="rId6"/>
  </p:sldMasterIdLst>
  <p:notesMasterIdLst>
    <p:notesMasterId r:id="rId52"/>
  </p:notesMasterIdLst>
  <p:sldIdLst>
    <p:sldId id="519" r:id="rId7"/>
    <p:sldId id="505" r:id="rId8"/>
    <p:sldId id="256" r:id="rId9"/>
    <p:sldId id="552" r:id="rId10"/>
    <p:sldId id="553" r:id="rId11"/>
    <p:sldId id="611" r:id="rId12"/>
    <p:sldId id="578" r:id="rId13"/>
    <p:sldId id="610" r:id="rId14"/>
    <p:sldId id="587" r:id="rId15"/>
    <p:sldId id="607" r:id="rId16"/>
    <p:sldId id="588" r:id="rId17"/>
    <p:sldId id="589" r:id="rId18"/>
    <p:sldId id="608" r:id="rId19"/>
    <p:sldId id="458" r:id="rId20"/>
    <p:sldId id="606" r:id="rId21"/>
    <p:sldId id="480" r:id="rId22"/>
    <p:sldId id="551" r:id="rId23"/>
    <p:sldId id="518" r:id="rId24"/>
    <p:sldId id="499" r:id="rId25"/>
    <p:sldId id="370" r:id="rId26"/>
    <p:sldId id="371" r:id="rId27"/>
    <p:sldId id="372" r:id="rId28"/>
    <p:sldId id="373" r:id="rId29"/>
    <p:sldId id="490" r:id="rId30"/>
    <p:sldId id="376" r:id="rId31"/>
    <p:sldId id="378" r:id="rId32"/>
    <p:sldId id="531" r:id="rId33"/>
    <p:sldId id="392" r:id="rId34"/>
    <p:sldId id="349" r:id="rId35"/>
    <p:sldId id="348" r:id="rId36"/>
    <p:sldId id="612" r:id="rId37"/>
    <p:sldId id="613" r:id="rId38"/>
    <p:sldId id="567" r:id="rId39"/>
    <p:sldId id="460" r:id="rId40"/>
    <p:sldId id="550" r:id="rId41"/>
    <p:sldId id="540" r:id="rId42"/>
    <p:sldId id="542" r:id="rId43"/>
    <p:sldId id="544" r:id="rId44"/>
    <p:sldId id="571" r:id="rId45"/>
    <p:sldId id="548" r:id="rId46"/>
    <p:sldId id="421" r:id="rId47"/>
    <p:sldId id="575" r:id="rId48"/>
    <p:sldId id="517" r:id="rId49"/>
    <p:sldId id="516" r:id="rId50"/>
    <p:sldId id="609" r:id="rId5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D818B3"/>
    <a:srgbClr val="B7ECFF"/>
    <a:srgbClr val="FFB9BB"/>
    <a:srgbClr val="FF8F92"/>
    <a:srgbClr val="FF7D80"/>
    <a:srgbClr val="FFE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08A21D-FCBD-480D-B250-3831DA35D358}">
  <a:tblStyle styleId="{6E08A21D-FCBD-480D-B250-3831DA35D3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79612" autoAdjust="0"/>
  </p:normalViewPr>
  <p:slideViewPr>
    <p:cSldViewPr snapToGrid="0">
      <p:cViewPr varScale="1">
        <p:scale>
          <a:sx n="116" d="100"/>
          <a:sy n="116" d="100"/>
        </p:scale>
        <p:origin x="830" y="77"/>
      </p:cViewPr>
      <p:guideLst/>
    </p:cSldViewPr>
  </p:slideViewPr>
  <p:outlineViewPr>
    <p:cViewPr>
      <p:scale>
        <a:sx n="33" d="100"/>
        <a:sy n="33" d="100"/>
      </p:scale>
      <p:origin x="0" y="-8724"/>
    </p:cViewPr>
  </p:outlineViewPr>
  <p:notesTextViewPr>
    <p:cViewPr>
      <p:scale>
        <a:sx n="1" d="1"/>
        <a:sy n="1" d="1"/>
      </p:scale>
      <p:origin x="0" y="0"/>
    </p:cViewPr>
  </p:notesTextViewPr>
  <p:sorterViewPr>
    <p:cViewPr>
      <p:scale>
        <a:sx n="100" d="100"/>
        <a:sy n="100" d="100"/>
      </p:scale>
      <p:origin x="0" y="-12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D1B85-20A6-4A07-B0A4-ECD8CCB450B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3B2471DE-5504-456B-AB0E-7FE12EA671B7}">
      <dgm:prSet phldrT="[Text]" custT="1"/>
      <dgm:spPr>
        <a:xfrm>
          <a:off x="231033" y="0"/>
          <a:ext cx="2339920" cy="2339920"/>
        </a:xfrm>
        <a:prstGeom prst="ellipse">
          <a:avLst/>
        </a:prstGeom>
        <a:solidFill>
          <a:srgbClr val="C00000"/>
        </a:solidFill>
        <a:ln w="25400" cap="flat" cmpd="sng" algn="ctr">
          <a:solidFill>
            <a:srgbClr val="C00000"/>
          </a:solidFill>
          <a:prstDash val="solid"/>
        </a:ln>
        <a:effectLst/>
      </dgm:spPr>
      <dgm:t>
        <a:bodyPr/>
        <a:lstStyle/>
        <a:p>
          <a:r>
            <a:rPr lang="en-US" sz="2000" b="1" dirty="0" err="1" smtClean="0">
              <a:solidFill>
                <a:schemeClr val="bg1"/>
              </a:solidFill>
              <a:latin typeface="Arial" panose="020B0604020202020204"/>
              <a:ea typeface="+mn-ea"/>
              <a:cs typeface="+mn-cs"/>
            </a:rPr>
            <a:t>Quyền</a:t>
          </a:r>
          <a:r>
            <a:rPr lang="en-US" sz="2000" b="1" dirty="0" smtClean="0">
              <a:solidFill>
                <a:schemeClr val="bg1"/>
              </a:solidFill>
              <a:latin typeface="Arial" panose="020B0604020202020204"/>
              <a:ea typeface="+mn-ea"/>
              <a:cs typeface="+mn-cs"/>
            </a:rPr>
            <a:t> con </a:t>
          </a:r>
          <a:r>
            <a:rPr lang="en-US" sz="2000" b="1" dirty="0" err="1" smtClean="0">
              <a:solidFill>
                <a:schemeClr val="bg1"/>
              </a:solidFill>
              <a:latin typeface="Arial" panose="020B0604020202020204"/>
              <a:ea typeface="+mn-ea"/>
              <a:cs typeface="+mn-cs"/>
            </a:rPr>
            <a:t>người</a:t>
          </a:r>
          <a:endParaRPr lang="en-US" sz="2000" b="1" dirty="0">
            <a:solidFill>
              <a:schemeClr val="bg1"/>
            </a:solidFill>
            <a:latin typeface="Arial" panose="020B0604020202020204"/>
            <a:ea typeface="+mn-ea"/>
            <a:cs typeface="+mn-cs"/>
          </a:endParaRPr>
        </a:p>
      </dgm:t>
    </dgm:pt>
    <dgm:pt modelId="{7EFB9B2C-7F43-44E1-936A-EACD6CC8A312}" type="parTrans" cxnId="{31EA4682-9F3D-4B56-8E55-EDB9DBE2C3B2}">
      <dgm:prSet/>
      <dgm:spPr/>
      <dgm:t>
        <a:bodyPr/>
        <a:lstStyle/>
        <a:p>
          <a:endParaRPr lang="en-US"/>
        </a:p>
      </dgm:t>
    </dgm:pt>
    <dgm:pt modelId="{2DF3F9C6-CD4D-4F08-99D8-E6972DAC7BFC}" type="sibTrans" cxnId="{31EA4682-9F3D-4B56-8E55-EDB9DBE2C3B2}">
      <dgm:prSet/>
      <dgm:spPr/>
      <dgm:t>
        <a:bodyPr/>
        <a:lstStyle/>
        <a:p>
          <a:endParaRPr lang="en-US"/>
        </a:p>
      </dgm:t>
    </dgm:pt>
    <dgm:pt modelId="{3660CF5F-CDA6-466A-893D-BBC200338252}">
      <dgm:prSet phldrT="[Text]" custT="1"/>
      <dgm:spPr>
        <a:xfrm>
          <a:off x="638384" y="786526"/>
          <a:ext cx="1499034" cy="1533729"/>
        </a:xfrm>
        <a:prstGeom prst="ellipse">
          <a:avLst/>
        </a:prstGeom>
        <a:solidFill>
          <a:srgbClr val="F7F2E2"/>
        </a:solidFill>
        <a:ln w="25400" cap="flat" cmpd="sng" algn="ctr">
          <a:solidFill>
            <a:srgbClr val="C00000"/>
          </a:solidFill>
          <a:prstDash val="solid"/>
        </a:ln>
        <a:effectLst/>
      </dgm:spPr>
      <dgm:t>
        <a:bodyPr/>
        <a:lstStyle/>
        <a:p>
          <a:r>
            <a:rPr lang="en-US" sz="2000" b="1" dirty="0" err="1" smtClean="0">
              <a:solidFill>
                <a:schemeClr val="bg1">
                  <a:lumMod val="10000"/>
                </a:schemeClr>
              </a:solidFill>
              <a:latin typeface="Arial" panose="020B0604020202020204"/>
              <a:ea typeface="+mn-ea"/>
              <a:cs typeface="+mn-cs"/>
            </a:rPr>
            <a:t>Quyền</a:t>
          </a:r>
          <a:r>
            <a:rPr lang="en-US" sz="2000" b="1" dirty="0" smtClean="0">
              <a:solidFill>
                <a:schemeClr val="bg1">
                  <a:lumMod val="10000"/>
                </a:schemeClr>
              </a:solidFill>
              <a:latin typeface="Arial" panose="020B0604020202020204"/>
              <a:ea typeface="+mn-ea"/>
              <a:cs typeface="+mn-cs"/>
            </a:rPr>
            <a:t> </a:t>
          </a:r>
          <a:r>
            <a:rPr lang="en-US" sz="2000" b="1" dirty="0" err="1" smtClean="0">
              <a:solidFill>
                <a:schemeClr val="bg1">
                  <a:lumMod val="10000"/>
                </a:schemeClr>
              </a:solidFill>
              <a:latin typeface="Arial" panose="020B0604020202020204"/>
              <a:ea typeface="+mn-ea"/>
              <a:cs typeface="+mn-cs"/>
            </a:rPr>
            <a:t>công</a:t>
          </a:r>
          <a:r>
            <a:rPr lang="en-US" sz="2000" b="1" dirty="0" smtClean="0">
              <a:solidFill>
                <a:schemeClr val="bg1">
                  <a:lumMod val="10000"/>
                </a:schemeClr>
              </a:solidFill>
              <a:latin typeface="Arial" panose="020B0604020202020204"/>
              <a:ea typeface="+mn-ea"/>
              <a:cs typeface="+mn-cs"/>
            </a:rPr>
            <a:t> </a:t>
          </a:r>
          <a:r>
            <a:rPr lang="en-US" sz="2000" b="1" dirty="0" err="1" smtClean="0">
              <a:solidFill>
                <a:schemeClr val="bg1">
                  <a:lumMod val="10000"/>
                </a:schemeClr>
              </a:solidFill>
              <a:latin typeface="Arial" panose="020B0604020202020204"/>
              <a:ea typeface="+mn-ea"/>
              <a:cs typeface="+mn-cs"/>
            </a:rPr>
            <a:t>dân</a:t>
          </a:r>
          <a:endParaRPr lang="en-US" sz="2000" b="1" dirty="0">
            <a:solidFill>
              <a:schemeClr val="bg1">
                <a:lumMod val="10000"/>
              </a:schemeClr>
            </a:solidFill>
            <a:latin typeface="Arial" panose="020B0604020202020204"/>
            <a:ea typeface="+mn-ea"/>
            <a:cs typeface="+mn-cs"/>
          </a:endParaRPr>
        </a:p>
      </dgm:t>
    </dgm:pt>
    <dgm:pt modelId="{8F4171DC-833E-43B1-920F-119E92D9787A}" type="parTrans" cxnId="{94B192E6-F6B5-4539-AD08-D83DDEAAC4CF}">
      <dgm:prSet/>
      <dgm:spPr/>
      <dgm:t>
        <a:bodyPr/>
        <a:lstStyle/>
        <a:p>
          <a:endParaRPr lang="en-US"/>
        </a:p>
      </dgm:t>
    </dgm:pt>
    <dgm:pt modelId="{C8DB3E81-F0C8-4E14-80B4-733DA28D0886}" type="sibTrans" cxnId="{94B192E6-F6B5-4539-AD08-D83DDEAAC4CF}">
      <dgm:prSet/>
      <dgm:spPr/>
      <dgm:t>
        <a:bodyPr/>
        <a:lstStyle/>
        <a:p>
          <a:endParaRPr lang="en-US"/>
        </a:p>
      </dgm:t>
    </dgm:pt>
    <dgm:pt modelId="{5D47B308-2B97-4B1D-BEE6-A12D2CD25FFA}" type="pres">
      <dgm:prSet presAssocID="{B89D1B85-20A6-4A07-B0A4-ECD8CCB450BF}" presName="Name0" presStyleCnt="0">
        <dgm:presLayoutVars>
          <dgm:chMax val="7"/>
          <dgm:resizeHandles val="exact"/>
        </dgm:presLayoutVars>
      </dgm:prSet>
      <dgm:spPr/>
      <dgm:t>
        <a:bodyPr/>
        <a:lstStyle/>
        <a:p>
          <a:endParaRPr lang="en-US"/>
        </a:p>
      </dgm:t>
    </dgm:pt>
    <dgm:pt modelId="{D525B4DD-9CFA-4F68-9CB4-1C7315B65D81}" type="pres">
      <dgm:prSet presAssocID="{B89D1B85-20A6-4A07-B0A4-ECD8CCB450BF}" presName="comp1" presStyleCnt="0"/>
      <dgm:spPr/>
    </dgm:pt>
    <dgm:pt modelId="{601B43EA-8F38-4627-BAF7-93CBF9F1BF99}" type="pres">
      <dgm:prSet presAssocID="{B89D1B85-20A6-4A07-B0A4-ECD8CCB450BF}" presName="circle1" presStyleLbl="node1" presStyleIdx="0" presStyleCnt="2" custLinFactNeighborX="1803" custLinFactNeighborY="24044"/>
      <dgm:spPr/>
      <dgm:t>
        <a:bodyPr/>
        <a:lstStyle/>
        <a:p>
          <a:endParaRPr lang="en-US"/>
        </a:p>
      </dgm:t>
    </dgm:pt>
    <dgm:pt modelId="{DF8C7A97-267F-49FA-A398-EBFE91D3C8BF}" type="pres">
      <dgm:prSet presAssocID="{B89D1B85-20A6-4A07-B0A4-ECD8CCB450BF}" presName="c1text" presStyleLbl="node1" presStyleIdx="0" presStyleCnt="2">
        <dgm:presLayoutVars>
          <dgm:bulletEnabled val="1"/>
        </dgm:presLayoutVars>
      </dgm:prSet>
      <dgm:spPr/>
      <dgm:t>
        <a:bodyPr/>
        <a:lstStyle/>
        <a:p>
          <a:endParaRPr lang="en-US"/>
        </a:p>
      </dgm:t>
    </dgm:pt>
    <dgm:pt modelId="{2F113FC7-F656-4C2C-8A51-347B0465E760}" type="pres">
      <dgm:prSet presAssocID="{B89D1B85-20A6-4A07-B0A4-ECD8CCB450BF}" presName="comp2" presStyleCnt="0"/>
      <dgm:spPr/>
    </dgm:pt>
    <dgm:pt modelId="{F3116C30-CD65-4B9C-BABD-F3BD832F4486}" type="pres">
      <dgm:prSet presAssocID="{B89D1B85-20A6-4A07-B0A4-ECD8CCB450BF}" presName="circle2" presStyleLbl="node1" presStyleIdx="1" presStyleCnt="2" custScaleX="97954" custScaleY="87395" custLinFactNeighborX="-925" custLinFactNeighborY="7955"/>
      <dgm:spPr/>
      <dgm:t>
        <a:bodyPr/>
        <a:lstStyle/>
        <a:p>
          <a:endParaRPr lang="en-US"/>
        </a:p>
      </dgm:t>
    </dgm:pt>
    <dgm:pt modelId="{A4D9D457-E906-40C8-A990-9358A34F3499}" type="pres">
      <dgm:prSet presAssocID="{B89D1B85-20A6-4A07-B0A4-ECD8CCB450BF}" presName="c2text" presStyleLbl="node1" presStyleIdx="1" presStyleCnt="2">
        <dgm:presLayoutVars>
          <dgm:bulletEnabled val="1"/>
        </dgm:presLayoutVars>
      </dgm:prSet>
      <dgm:spPr/>
      <dgm:t>
        <a:bodyPr/>
        <a:lstStyle/>
        <a:p>
          <a:endParaRPr lang="en-US"/>
        </a:p>
      </dgm:t>
    </dgm:pt>
  </dgm:ptLst>
  <dgm:cxnLst>
    <dgm:cxn modelId="{35999833-AAFE-4E82-8D28-0EEA8398F3D6}" type="presOf" srcId="{B89D1B85-20A6-4A07-B0A4-ECD8CCB450BF}" destId="{5D47B308-2B97-4B1D-BEE6-A12D2CD25FFA}" srcOrd="0" destOrd="0" presId="urn:microsoft.com/office/officeart/2005/8/layout/venn2"/>
    <dgm:cxn modelId="{FC740B5F-15A9-4FE5-964F-F29AFFFED4CD}" type="presOf" srcId="{3660CF5F-CDA6-466A-893D-BBC200338252}" destId="{F3116C30-CD65-4B9C-BABD-F3BD832F4486}" srcOrd="0" destOrd="0" presId="urn:microsoft.com/office/officeart/2005/8/layout/venn2"/>
    <dgm:cxn modelId="{48BA6652-DDA4-4E41-B842-7E1DC4D7BDD3}" type="presOf" srcId="{3B2471DE-5504-456B-AB0E-7FE12EA671B7}" destId="{601B43EA-8F38-4627-BAF7-93CBF9F1BF99}" srcOrd="0" destOrd="0" presId="urn:microsoft.com/office/officeart/2005/8/layout/venn2"/>
    <dgm:cxn modelId="{94B192E6-F6B5-4539-AD08-D83DDEAAC4CF}" srcId="{B89D1B85-20A6-4A07-B0A4-ECD8CCB450BF}" destId="{3660CF5F-CDA6-466A-893D-BBC200338252}" srcOrd="1" destOrd="0" parTransId="{8F4171DC-833E-43B1-920F-119E92D9787A}" sibTransId="{C8DB3E81-F0C8-4E14-80B4-733DA28D0886}"/>
    <dgm:cxn modelId="{86CD32C8-2A38-4504-9484-138C95C0FD4A}" type="presOf" srcId="{3B2471DE-5504-456B-AB0E-7FE12EA671B7}" destId="{DF8C7A97-267F-49FA-A398-EBFE91D3C8BF}" srcOrd="1" destOrd="0" presId="urn:microsoft.com/office/officeart/2005/8/layout/venn2"/>
    <dgm:cxn modelId="{9DAECA3C-5CBC-4747-BC16-F8CE20E39C40}" type="presOf" srcId="{3660CF5F-CDA6-466A-893D-BBC200338252}" destId="{A4D9D457-E906-40C8-A990-9358A34F3499}" srcOrd="1" destOrd="0" presId="urn:microsoft.com/office/officeart/2005/8/layout/venn2"/>
    <dgm:cxn modelId="{31EA4682-9F3D-4B56-8E55-EDB9DBE2C3B2}" srcId="{B89D1B85-20A6-4A07-B0A4-ECD8CCB450BF}" destId="{3B2471DE-5504-456B-AB0E-7FE12EA671B7}" srcOrd="0" destOrd="0" parTransId="{7EFB9B2C-7F43-44E1-936A-EACD6CC8A312}" sibTransId="{2DF3F9C6-CD4D-4F08-99D8-E6972DAC7BFC}"/>
    <dgm:cxn modelId="{B78E381D-686D-4088-810A-AF6D0E0FA194}" type="presParOf" srcId="{5D47B308-2B97-4B1D-BEE6-A12D2CD25FFA}" destId="{D525B4DD-9CFA-4F68-9CB4-1C7315B65D81}" srcOrd="0" destOrd="0" presId="urn:microsoft.com/office/officeart/2005/8/layout/venn2"/>
    <dgm:cxn modelId="{707563F6-81F3-421E-8DB2-C4C15F56F50A}" type="presParOf" srcId="{D525B4DD-9CFA-4F68-9CB4-1C7315B65D81}" destId="{601B43EA-8F38-4627-BAF7-93CBF9F1BF99}" srcOrd="0" destOrd="0" presId="urn:microsoft.com/office/officeart/2005/8/layout/venn2"/>
    <dgm:cxn modelId="{C6F3E3BC-16EF-465B-BEBF-6322042BD4BA}" type="presParOf" srcId="{D525B4DD-9CFA-4F68-9CB4-1C7315B65D81}" destId="{DF8C7A97-267F-49FA-A398-EBFE91D3C8BF}" srcOrd="1" destOrd="0" presId="urn:microsoft.com/office/officeart/2005/8/layout/venn2"/>
    <dgm:cxn modelId="{11224145-C24D-4F26-B905-B47960375FDB}" type="presParOf" srcId="{5D47B308-2B97-4B1D-BEE6-A12D2CD25FFA}" destId="{2F113FC7-F656-4C2C-8A51-347B0465E760}" srcOrd="1" destOrd="0" presId="urn:microsoft.com/office/officeart/2005/8/layout/venn2"/>
    <dgm:cxn modelId="{49C1BB27-287F-43E7-A1A5-C7413C8FE92E}" type="presParOf" srcId="{2F113FC7-F656-4C2C-8A51-347B0465E760}" destId="{F3116C30-CD65-4B9C-BABD-F3BD832F4486}" srcOrd="0" destOrd="0" presId="urn:microsoft.com/office/officeart/2005/8/layout/venn2"/>
    <dgm:cxn modelId="{DA08CAF8-4E62-4CEA-B920-81AE158E3891}" type="presParOf" srcId="{2F113FC7-F656-4C2C-8A51-347B0465E760}" destId="{A4D9D457-E906-40C8-A990-9358A34F3499}" srcOrd="1" destOrd="0" presId="urn:microsoft.com/office/officeart/2005/8/layout/venn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71C44-2554-4FDA-9947-D1ADB97BC1D6}"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US"/>
        </a:p>
      </dgm:t>
    </dgm:pt>
    <dgm:pt modelId="{ED93D715-1469-437A-A3B4-AA375E90DCFF}">
      <dgm:prSet phldrT="[Text]"/>
      <dgm:spPr>
        <a:solidFill>
          <a:srgbClr val="00B0F0">
            <a:alpha val="50000"/>
          </a:srgbClr>
        </a:solidFill>
      </dgm:spPr>
      <dgm:t>
        <a:bodyPr/>
        <a:lstStyle/>
        <a:p>
          <a:r>
            <a:rPr lang="en-US" dirty="0" err="1" smtClean="0">
              <a:solidFill>
                <a:schemeClr val="bg1">
                  <a:lumMod val="10000"/>
                </a:schemeClr>
              </a:solidFill>
            </a:rPr>
            <a:t>Nhóm</a:t>
          </a:r>
          <a:r>
            <a:rPr lang="en-US" dirty="0" smtClean="0">
              <a:solidFill>
                <a:schemeClr val="bg1">
                  <a:lumMod val="10000"/>
                </a:schemeClr>
              </a:solidFill>
            </a:rPr>
            <a:t> </a:t>
          </a:r>
          <a:r>
            <a:rPr lang="en-US" dirty="0" err="1" smtClean="0">
              <a:solidFill>
                <a:schemeClr val="bg1">
                  <a:lumMod val="10000"/>
                </a:schemeClr>
              </a:solidFill>
            </a:rPr>
            <a:t>quyền</a:t>
          </a:r>
          <a:r>
            <a:rPr lang="en-US" dirty="0" smtClean="0">
              <a:solidFill>
                <a:schemeClr val="bg1">
                  <a:lumMod val="10000"/>
                </a:schemeClr>
              </a:solidFill>
            </a:rPr>
            <a:t> </a:t>
          </a:r>
          <a:r>
            <a:rPr lang="en-US" dirty="0" err="1" smtClean="0">
              <a:solidFill>
                <a:schemeClr val="bg1">
                  <a:lumMod val="10000"/>
                </a:schemeClr>
              </a:solidFill>
            </a:rPr>
            <a:t>chính</a:t>
          </a:r>
          <a:r>
            <a:rPr lang="en-US" dirty="0" smtClean="0">
              <a:solidFill>
                <a:schemeClr val="bg1">
                  <a:lumMod val="10000"/>
                </a:schemeClr>
              </a:solidFill>
            </a:rPr>
            <a:t> </a:t>
          </a:r>
          <a:r>
            <a:rPr lang="en-US" dirty="0" err="1" smtClean="0">
              <a:solidFill>
                <a:schemeClr val="bg1">
                  <a:lumMod val="10000"/>
                </a:schemeClr>
              </a:solidFill>
            </a:rPr>
            <a:t>trị</a:t>
          </a:r>
          <a:endParaRPr lang="en-US" dirty="0">
            <a:solidFill>
              <a:schemeClr val="bg1">
                <a:lumMod val="10000"/>
              </a:schemeClr>
            </a:solidFill>
          </a:endParaRPr>
        </a:p>
      </dgm:t>
    </dgm:pt>
    <dgm:pt modelId="{9CEC2ECC-8F2F-41C7-BF5D-C50AF426E867}" type="parTrans" cxnId="{C1B836AA-649C-427C-A7AA-7F5151A2E259}">
      <dgm:prSet/>
      <dgm:spPr/>
      <dgm:t>
        <a:bodyPr/>
        <a:lstStyle/>
        <a:p>
          <a:endParaRPr lang="en-US"/>
        </a:p>
      </dgm:t>
    </dgm:pt>
    <dgm:pt modelId="{DA531532-FDFF-4B3E-9462-37429A4DF60B}" type="sibTrans" cxnId="{C1B836AA-649C-427C-A7AA-7F5151A2E259}">
      <dgm:prSet/>
      <dgm:spPr/>
      <dgm:t>
        <a:bodyPr/>
        <a:lstStyle/>
        <a:p>
          <a:endParaRPr lang="en-US"/>
        </a:p>
      </dgm:t>
    </dgm:pt>
    <dgm:pt modelId="{AE54A4D5-2F08-4B33-9161-00A1802A1D15}">
      <dgm:prSet phldrT="[Text]"/>
      <dgm:spPr>
        <a:solidFill>
          <a:srgbClr val="FF0000">
            <a:alpha val="50000"/>
          </a:srgbClr>
        </a:solidFill>
      </dgm:spPr>
      <dgm:t>
        <a:bodyPr/>
        <a:lstStyle/>
        <a:p>
          <a:r>
            <a:rPr lang="en-US" dirty="0" err="1" smtClean="0">
              <a:solidFill>
                <a:schemeClr val="bg1">
                  <a:lumMod val="10000"/>
                </a:schemeClr>
              </a:solidFill>
            </a:rPr>
            <a:t>Nhóm</a:t>
          </a:r>
          <a:r>
            <a:rPr lang="en-US" dirty="0" smtClean="0">
              <a:solidFill>
                <a:schemeClr val="bg1">
                  <a:lumMod val="10000"/>
                </a:schemeClr>
              </a:solidFill>
            </a:rPr>
            <a:t> </a:t>
          </a:r>
          <a:r>
            <a:rPr lang="en-US" dirty="0" err="1" smtClean="0">
              <a:solidFill>
                <a:schemeClr val="bg1">
                  <a:lumMod val="10000"/>
                </a:schemeClr>
              </a:solidFill>
            </a:rPr>
            <a:t>quyền</a:t>
          </a:r>
          <a:r>
            <a:rPr lang="en-US" dirty="0" smtClean="0">
              <a:solidFill>
                <a:schemeClr val="bg1">
                  <a:lumMod val="10000"/>
                </a:schemeClr>
              </a:solidFill>
            </a:rPr>
            <a:t> </a:t>
          </a:r>
          <a:r>
            <a:rPr lang="vi-VN" dirty="0" smtClean="0">
              <a:solidFill>
                <a:schemeClr val="bg1">
                  <a:lumMod val="10000"/>
                </a:schemeClr>
              </a:solidFill>
            </a:rPr>
            <a:t>tự do dân chủ, tự do cá nhân</a:t>
          </a:r>
          <a:endParaRPr lang="en-US" dirty="0">
            <a:solidFill>
              <a:schemeClr val="bg1">
                <a:lumMod val="10000"/>
              </a:schemeClr>
            </a:solidFill>
          </a:endParaRPr>
        </a:p>
      </dgm:t>
    </dgm:pt>
    <dgm:pt modelId="{E25E04F7-A675-4498-9A6F-C7217D7F5868}" type="parTrans" cxnId="{3DBDB5DE-4DF6-47F7-B107-1903A520CCEB}">
      <dgm:prSet/>
      <dgm:spPr/>
      <dgm:t>
        <a:bodyPr/>
        <a:lstStyle/>
        <a:p>
          <a:endParaRPr lang="en-US"/>
        </a:p>
      </dgm:t>
    </dgm:pt>
    <dgm:pt modelId="{40B10F8D-1C23-414E-B475-CC31F3BE31E1}" type="sibTrans" cxnId="{3DBDB5DE-4DF6-47F7-B107-1903A520CCEB}">
      <dgm:prSet/>
      <dgm:spPr/>
      <dgm:t>
        <a:bodyPr/>
        <a:lstStyle/>
        <a:p>
          <a:endParaRPr lang="en-US"/>
        </a:p>
      </dgm:t>
    </dgm:pt>
    <dgm:pt modelId="{47C91F85-7B25-4C56-B78A-55FB0CDF8139}">
      <dgm:prSet phldrT="[Text]"/>
      <dgm:spPr>
        <a:solidFill>
          <a:schemeClr val="accent1">
            <a:alpha val="50000"/>
          </a:schemeClr>
        </a:solidFill>
      </dgm:spPr>
      <dgm:t>
        <a:bodyPr/>
        <a:lstStyle/>
        <a:p>
          <a:r>
            <a:rPr lang="en-US" dirty="0" err="1" smtClean="0">
              <a:solidFill>
                <a:schemeClr val="bg1">
                  <a:lumMod val="10000"/>
                </a:schemeClr>
              </a:solidFill>
            </a:rPr>
            <a:t>Nhóm</a:t>
          </a:r>
          <a:r>
            <a:rPr lang="en-US" dirty="0" smtClean="0">
              <a:solidFill>
                <a:schemeClr val="bg1">
                  <a:lumMod val="10000"/>
                </a:schemeClr>
              </a:solidFill>
            </a:rPr>
            <a:t> </a:t>
          </a:r>
          <a:r>
            <a:rPr lang="en-US" dirty="0" err="1" smtClean="0">
              <a:solidFill>
                <a:schemeClr val="bg1">
                  <a:lumMod val="10000"/>
                </a:schemeClr>
              </a:solidFill>
            </a:rPr>
            <a:t>quyền</a:t>
          </a:r>
          <a:r>
            <a:rPr lang="en-US" dirty="0" smtClean="0">
              <a:solidFill>
                <a:schemeClr val="bg1">
                  <a:lumMod val="10000"/>
                </a:schemeClr>
              </a:solidFill>
            </a:rPr>
            <a:t> </a:t>
          </a:r>
          <a:r>
            <a:rPr lang="en-US" dirty="0" err="1" smtClean="0">
              <a:solidFill>
                <a:schemeClr val="bg1">
                  <a:lumMod val="10000"/>
                </a:schemeClr>
              </a:solidFill>
            </a:rPr>
            <a:t>kinh</a:t>
          </a:r>
          <a:r>
            <a:rPr lang="en-US" dirty="0" smtClean="0">
              <a:solidFill>
                <a:schemeClr val="bg1">
                  <a:lumMod val="10000"/>
                </a:schemeClr>
              </a:solidFill>
            </a:rPr>
            <a:t> </a:t>
          </a:r>
          <a:r>
            <a:rPr lang="en-US" dirty="0" err="1" smtClean="0">
              <a:solidFill>
                <a:schemeClr val="bg1">
                  <a:lumMod val="10000"/>
                </a:schemeClr>
              </a:solidFill>
            </a:rPr>
            <a:t>tế</a:t>
          </a:r>
          <a:r>
            <a:rPr lang="en-US" dirty="0" smtClean="0">
              <a:solidFill>
                <a:schemeClr val="bg1">
                  <a:lumMod val="10000"/>
                </a:schemeClr>
              </a:solidFill>
            </a:rPr>
            <a:t>, </a:t>
          </a:r>
          <a:r>
            <a:rPr lang="en-US" dirty="0" err="1" smtClean="0">
              <a:solidFill>
                <a:schemeClr val="bg1">
                  <a:lumMod val="10000"/>
                </a:schemeClr>
              </a:solidFill>
            </a:rPr>
            <a:t>văn</a:t>
          </a:r>
          <a:r>
            <a:rPr lang="en-US" dirty="0" smtClean="0">
              <a:solidFill>
                <a:schemeClr val="bg1">
                  <a:lumMod val="10000"/>
                </a:schemeClr>
              </a:solidFill>
            </a:rPr>
            <a:t> </a:t>
          </a:r>
          <a:r>
            <a:rPr lang="en-US" dirty="0" err="1" smtClean="0">
              <a:solidFill>
                <a:schemeClr val="bg1">
                  <a:lumMod val="10000"/>
                </a:schemeClr>
              </a:solidFill>
            </a:rPr>
            <a:t>hóa</a:t>
          </a:r>
          <a:r>
            <a:rPr lang="en-US" dirty="0" smtClean="0">
              <a:solidFill>
                <a:schemeClr val="bg1">
                  <a:lumMod val="10000"/>
                </a:schemeClr>
              </a:solidFill>
            </a:rPr>
            <a:t>, </a:t>
          </a:r>
          <a:r>
            <a:rPr lang="en-US" dirty="0" err="1" smtClean="0">
              <a:solidFill>
                <a:schemeClr val="bg1">
                  <a:lumMod val="10000"/>
                </a:schemeClr>
              </a:solidFill>
            </a:rPr>
            <a:t>xã</a:t>
          </a:r>
          <a:r>
            <a:rPr lang="en-US" dirty="0" smtClean="0">
              <a:solidFill>
                <a:schemeClr val="bg1">
                  <a:lumMod val="10000"/>
                </a:schemeClr>
              </a:solidFill>
            </a:rPr>
            <a:t> </a:t>
          </a:r>
          <a:r>
            <a:rPr lang="en-US" dirty="0" err="1" smtClean="0">
              <a:solidFill>
                <a:schemeClr val="bg1">
                  <a:lumMod val="10000"/>
                </a:schemeClr>
              </a:solidFill>
            </a:rPr>
            <a:t>hội</a:t>
          </a:r>
          <a:endParaRPr lang="en-US" dirty="0">
            <a:solidFill>
              <a:schemeClr val="bg1">
                <a:lumMod val="10000"/>
              </a:schemeClr>
            </a:solidFill>
          </a:endParaRPr>
        </a:p>
      </dgm:t>
    </dgm:pt>
    <dgm:pt modelId="{A99D66CA-CD93-4C33-AE44-94DE2006694E}" type="parTrans" cxnId="{503B8E64-E48B-4956-B0F2-0AB27AEE6F8F}">
      <dgm:prSet/>
      <dgm:spPr/>
      <dgm:t>
        <a:bodyPr/>
        <a:lstStyle/>
        <a:p>
          <a:endParaRPr lang="en-US"/>
        </a:p>
      </dgm:t>
    </dgm:pt>
    <dgm:pt modelId="{03E24F76-2364-43F6-BE4E-9F228F9E6F55}" type="sibTrans" cxnId="{503B8E64-E48B-4956-B0F2-0AB27AEE6F8F}">
      <dgm:prSet/>
      <dgm:spPr/>
      <dgm:t>
        <a:bodyPr/>
        <a:lstStyle/>
        <a:p>
          <a:endParaRPr lang="en-US"/>
        </a:p>
      </dgm:t>
    </dgm:pt>
    <dgm:pt modelId="{55F16612-4F2C-47BD-8FE1-A6A69E71EFC9}" type="pres">
      <dgm:prSet presAssocID="{E5871C44-2554-4FDA-9947-D1ADB97BC1D6}" presName="Name0" presStyleCnt="0">
        <dgm:presLayoutVars>
          <dgm:dir/>
          <dgm:resizeHandles val="exact"/>
        </dgm:presLayoutVars>
      </dgm:prSet>
      <dgm:spPr/>
      <dgm:t>
        <a:bodyPr/>
        <a:lstStyle/>
        <a:p>
          <a:endParaRPr lang="en-US"/>
        </a:p>
      </dgm:t>
    </dgm:pt>
    <dgm:pt modelId="{CDEF8A92-59EB-4967-9332-2A743958BFB7}" type="pres">
      <dgm:prSet presAssocID="{ED93D715-1469-437A-A3B4-AA375E90DCFF}" presName="Name5" presStyleLbl="vennNode1" presStyleIdx="0" presStyleCnt="3" custLinFactNeighborX="-94960" custLinFactNeighborY="10606">
        <dgm:presLayoutVars>
          <dgm:bulletEnabled val="1"/>
        </dgm:presLayoutVars>
      </dgm:prSet>
      <dgm:spPr/>
      <dgm:t>
        <a:bodyPr/>
        <a:lstStyle/>
        <a:p>
          <a:endParaRPr lang="en-US"/>
        </a:p>
      </dgm:t>
    </dgm:pt>
    <dgm:pt modelId="{2C5077FB-F482-47CA-A325-23A42E943142}" type="pres">
      <dgm:prSet presAssocID="{DA531532-FDFF-4B3E-9462-37429A4DF60B}" presName="space" presStyleCnt="0"/>
      <dgm:spPr/>
    </dgm:pt>
    <dgm:pt modelId="{BB90D806-02AC-4805-ADF2-30B0BD7E8A31}" type="pres">
      <dgm:prSet presAssocID="{AE54A4D5-2F08-4B33-9161-00A1802A1D15}" presName="Name5" presStyleLbl="vennNode1" presStyleIdx="1" presStyleCnt="3" custLinFactNeighborX="-15905" custLinFactNeighborY="4">
        <dgm:presLayoutVars>
          <dgm:bulletEnabled val="1"/>
        </dgm:presLayoutVars>
      </dgm:prSet>
      <dgm:spPr/>
      <dgm:t>
        <a:bodyPr/>
        <a:lstStyle/>
        <a:p>
          <a:endParaRPr lang="en-US"/>
        </a:p>
      </dgm:t>
    </dgm:pt>
    <dgm:pt modelId="{5185FFC7-BE1D-47FE-A13E-9CDB597166DF}" type="pres">
      <dgm:prSet presAssocID="{40B10F8D-1C23-414E-B475-CC31F3BE31E1}" presName="space" presStyleCnt="0"/>
      <dgm:spPr/>
    </dgm:pt>
    <dgm:pt modelId="{2C9EA7D6-0CBE-46BE-8F38-0FB93F64264B}" type="pres">
      <dgm:prSet presAssocID="{47C91F85-7B25-4C56-B78A-55FB0CDF8139}" presName="Name5" presStyleLbl="vennNode1" presStyleIdx="2" presStyleCnt="3" custLinFactNeighborX="52398" custLinFactNeighborY="1260">
        <dgm:presLayoutVars>
          <dgm:bulletEnabled val="1"/>
        </dgm:presLayoutVars>
      </dgm:prSet>
      <dgm:spPr/>
      <dgm:t>
        <a:bodyPr/>
        <a:lstStyle/>
        <a:p>
          <a:endParaRPr lang="en-US"/>
        </a:p>
      </dgm:t>
    </dgm:pt>
  </dgm:ptLst>
  <dgm:cxnLst>
    <dgm:cxn modelId="{503B8E64-E48B-4956-B0F2-0AB27AEE6F8F}" srcId="{E5871C44-2554-4FDA-9947-D1ADB97BC1D6}" destId="{47C91F85-7B25-4C56-B78A-55FB0CDF8139}" srcOrd="2" destOrd="0" parTransId="{A99D66CA-CD93-4C33-AE44-94DE2006694E}" sibTransId="{03E24F76-2364-43F6-BE4E-9F228F9E6F55}"/>
    <dgm:cxn modelId="{CE449352-32C1-418A-A498-9BB1E591635B}" type="presOf" srcId="{47C91F85-7B25-4C56-B78A-55FB0CDF8139}" destId="{2C9EA7D6-0CBE-46BE-8F38-0FB93F64264B}" srcOrd="0" destOrd="0" presId="urn:microsoft.com/office/officeart/2005/8/layout/venn3"/>
    <dgm:cxn modelId="{C1B836AA-649C-427C-A7AA-7F5151A2E259}" srcId="{E5871C44-2554-4FDA-9947-D1ADB97BC1D6}" destId="{ED93D715-1469-437A-A3B4-AA375E90DCFF}" srcOrd="0" destOrd="0" parTransId="{9CEC2ECC-8F2F-41C7-BF5D-C50AF426E867}" sibTransId="{DA531532-FDFF-4B3E-9462-37429A4DF60B}"/>
    <dgm:cxn modelId="{3DBDB5DE-4DF6-47F7-B107-1903A520CCEB}" srcId="{E5871C44-2554-4FDA-9947-D1ADB97BC1D6}" destId="{AE54A4D5-2F08-4B33-9161-00A1802A1D15}" srcOrd="1" destOrd="0" parTransId="{E25E04F7-A675-4498-9A6F-C7217D7F5868}" sibTransId="{40B10F8D-1C23-414E-B475-CC31F3BE31E1}"/>
    <dgm:cxn modelId="{67AED93D-FEB5-4A93-8440-894052D3D074}" type="presOf" srcId="{AE54A4D5-2F08-4B33-9161-00A1802A1D15}" destId="{BB90D806-02AC-4805-ADF2-30B0BD7E8A31}" srcOrd="0" destOrd="0" presId="urn:microsoft.com/office/officeart/2005/8/layout/venn3"/>
    <dgm:cxn modelId="{FFC09350-1B8F-4C7C-BEDD-13D13E283A15}" type="presOf" srcId="{E5871C44-2554-4FDA-9947-D1ADB97BC1D6}" destId="{55F16612-4F2C-47BD-8FE1-A6A69E71EFC9}" srcOrd="0" destOrd="0" presId="urn:microsoft.com/office/officeart/2005/8/layout/venn3"/>
    <dgm:cxn modelId="{F7E2605F-0FAC-4523-8E00-F03C05108AB6}" type="presOf" srcId="{ED93D715-1469-437A-A3B4-AA375E90DCFF}" destId="{CDEF8A92-59EB-4967-9332-2A743958BFB7}" srcOrd="0" destOrd="0" presId="urn:microsoft.com/office/officeart/2005/8/layout/venn3"/>
    <dgm:cxn modelId="{87FF90C1-7979-405D-8EA3-5BF312299E45}" type="presParOf" srcId="{55F16612-4F2C-47BD-8FE1-A6A69E71EFC9}" destId="{CDEF8A92-59EB-4967-9332-2A743958BFB7}" srcOrd="0" destOrd="0" presId="urn:microsoft.com/office/officeart/2005/8/layout/venn3"/>
    <dgm:cxn modelId="{2861915A-3BC6-42D0-807B-DA08A1A43B4E}" type="presParOf" srcId="{55F16612-4F2C-47BD-8FE1-A6A69E71EFC9}" destId="{2C5077FB-F482-47CA-A325-23A42E943142}" srcOrd="1" destOrd="0" presId="urn:microsoft.com/office/officeart/2005/8/layout/venn3"/>
    <dgm:cxn modelId="{0F0CCCB3-1862-461D-83AB-29636CDA92F9}" type="presParOf" srcId="{55F16612-4F2C-47BD-8FE1-A6A69E71EFC9}" destId="{BB90D806-02AC-4805-ADF2-30B0BD7E8A31}" srcOrd="2" destOrd="0" presId="urn:microsoft.com/office/officeart/2005/8/layout/venn3"/>
    <dgm:cxn modelId="{F6ACBC00-8D89-4A5E-9FEB-6795E1A5C103}" type="presParOf" srcId="{55F16612-4F2C-47BD-8FE1-A6A69E71EFC9}" destId="{5185FFC7-BE1D-47FE-A13E-9CDB597166DF}" srcOrd="3" destOrd="0" presId="urn:microsoft.com/office/officeart/2005/8/layout/venn3"/>
    <dgm:cxn modelId="{65C794FB-3092-4BBC-9734-6BA21B15F49F}" type="presParOf" srcId="{55F16612-4F2C-47BD-8FE1-A6A69E71EFC9}" destId="{2C9EA7D6-0CBE-46BE-8F38-0FB93F64264B}"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27DF1-A104-4C26-8D28-65AF172C0D2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93BF3-5D93-48DC-94CD-2D2DDDD2447C}">
      <dgm:prSet phldrT="[Text]"/>
      <dgm:spPr>
        <a:solidFill>
          <a:srgbClr val="C00000"/>
        </a:solidFill>
        <a:ln>
          <a:solidFill>
            <a:srgbClr val="8E0000"/>
          </a:solidFill>
        </a:ln>
      </dgm:spPr>
      <dgm:t>
        <a:bodyPr/>
        <a:lstStyle/>
        <a:p>
          <a:r>
            <a:rPr lang="en-US" dirty="0" smtClean="0"/>
            <a:t>1.</a:t>
          </a:r>
          <a:endParaRPr lang="en-US" dirty="0"/>
        </a:p>
      </dgm:t>
    </dgm:pt>
    <dgm:pt modelId="{D002ED23-73E7-4E05-8D29-556422C655F5}" type="parTrans" cxnId="{C1025ADC-5707-491F-ABBA-EE2990A7568A}">
      <dgm:prSet/>
      <dgm:spPr/>
      <dgm:t>
        <a:bodyPr/>
        <a:lstStyle/>
        <a:p>
          <a:endParaRPr lang="en-US"/>
        </a:p>
      </dgm:t>
    </dgm:pt>
    <dgm:pt modelId="{ACFA7F41-4753-4AA7-924A-3DFBD4683EDC}" type="sibTrans" cxnId="{C1025ADC-5707-491F-ABBA-EE2990A7568A}">
      <dgm:prSet/>
      <dgm:spPr/>
      <dgm:t>
        <a:bodyPr/>
        <a:lstStyle/>
        <a:p>
          <a:endParaRPr lang="en-US"/>
        </a:p>
      </dgm:t>
    </dgm:pt>
    <dgm:pt modelId="{498203D7-7FE9-4561-8428-9FD5A32C69F6}">
      <dgm:prSet phldrT="[Text]"/>
      <dgm:spPr>
        <a:ln>
          <a:solidFill>
            <a:srgbClr val="C00000"/>
          </a:solidFill>
        </a:ln>
      </dgm:spPr>
      <dgm:t>
        <a:bodyPr/>
        <a:lstStyle/>
        <a:p>
          <a:r>
            <a:rPr lang="vi-VN" dirty="0" smtClean="0">
              <a:solidFill>
                <a:schemeClr val="bg1">
                  <a:lumMod val="10000"/>
                </a:schemeClr>
              </a:solidFill>
            </a:rPr>
            <a:t>Quyền con người, quyền và nghĩa vụ cơ bản của công dân</a:t>
          </a:r>
          <a:endParaRPr lang="en-US" dirty="0">
            <a:solidFill>
              <a:schemeClr val="bg1">
                <a:lumMod val="10000"/>
              </a:schemeClr>
            </a:solidFill>
          </a:endParaRPr>
        </a:p>
      </dgm:t>
    </dgm:pt>
    <dgm:pt modelId="{0A483092-BA62-464E-A414-F48C899F20BA}" type="parTrans" cxnId="{71663462-2E2A-43DB-A41C-8F155A4B2958}">
      <dgm:prSet/>
      <dgm:spPr/>
      <dgm:t>
        <a:bodyPr/>
        <a:lstStyle/>
        <a:p>
          <a:endParaRPr lang="en-US"/>
        </a:p>
      </dgm:t>
    </dgm:pt>
    <dgm:pt modelId="{BAC3B686-1620-408C-8733-2683073A4355}" type="sibTrans" cxnId="{71663462-2E2A-43DB-A41C-8F155A4B2958}">
      <dgm:prSet/>
      <dgm:spPr/>
      <dgm:t>
        <a:bodyPr/>
        <a:lstStyle/>
        <a:p>
          <a:endParaRPr lang="en-US"/>
        </a:p>
      </dgm:t>
    </dgm:pt>
    <dgm:pt modelId="{82E03906-A4DD-4686-80FE-DEEEBC9136C2}">
      <dgm:prSet/>
      <dgm:spPr>
        <a:solidFill>
          <a:srgbClr val="C00000"/>
        </a:solidFill>
        <a:ln>
          <a:solidFill>
            <a:srgbClr val="8E0000"/>
          </a:solidFill>
        </a:ln>
      </dgm:spPr>
      <dgm:t>
        <a:bodyPr/>
        <a:lstStyle/>
        <a:p>
          <a:r>
            <a:rPr lang="vi-VN" dirty="0" smtClean="0"/>
            <a:t>2.</a:t>
          </a:r>
          <a:endParaRPr lang="en-US" dirty="0"/>
        </a:p>
      </dgm:t>
    </dgm:pt>
    <dgm:pt modelId="{62E8E766-BF20-4997-BA64-D3F392501E79}" type="parTrans" cxnId="{22001B23-A38B-46B7-A6A4-A7DD1070F250}">
      <dgm:prSet/>
      <dgm:spPr/>
      <dgm:t>
        <a:bodyPr/>
        <a:lstStyle/>
        <a:p>
          <a:endParaRPr lang="en-US"/>
        </a:p>
      </dgm:t>
    </dgm:pt>
    <dgm:pt modelId="{36A77E26-D069-4EEA-9458-2435583FE5C1}" type="sibTrans" cxnId="{22001B23-A38B-46B7-A6A4-A7DD1070F250}">
      <dgm:prSet/>
      <dgm:spPr/>
      <dgm:t>
        <a:bodyPr/>
        <a:lstStyle/>
        <a:p>
          <a:endParaRPr lang="en-US"/>
        </a:p>
      </dgm:t>
    </dgm:pt>
    <dgm:pt modelId="{6A8F5F26-268F-4208-999A-2DE6AA628FA2}">
      <dgm:prSet/>
      <dgm:spPr>
        <a:ln>
          <a:solidFill>
            <a:srgbClr val="C00000"/>
          </a:solidFill>
        </a:ln>
      </dgm:spPr>
      <dgm:t>
        <a:bodyPr/>
        <a:lstStyle/>
        <a:p>
          <a:r>
            <a:rPr lang="vi-VN" dirty="0" smtClean="0">
              <a:solidFill>
                <a:schemeClr val="bg1">
                  <a:lumMod val="10000"/>
                </a:schemeClr>
              </a:solidFill>
            </a:rPr>
            <a:t>Chính sách kinh tế, xã hội, văn hóa, giáo dục, khoa học – công nghệ và môi trường</a:t>
          </a:r>
          <a:endParaRPr lang="en-US" dirty="0">
            <a:solidFill>
              <a:schemeClr val="bg1">
                <a:lumMod val="10000"/>
              </a:schemeClr>
            </a:solidFill>
          </a:endParaRPr>
        </a:p>
      </dgm:t>
    </dgm:pt>
    <dgm:pt modelId="{80471338-AACF-49C3-97E3-CB86F0DAE62C}" type="parTrans" cxnId="{8EA0EA12-8472-402D-84D2-55199DB503B6}">
      <dgm:prSet/>
      <dgm:spPr/>
      <dgm:t>
        <a:bodyPr/>
        <a:lstStyle/>
        <a:p>
          <a:endParaRPr lang="en-US"/>
        </a:p>
      </dgm:t>
    </dgm:pt>
    <dgm:pt modelId="{C52B7240-606B-4944-8386-152B39093C3C}" type="sibTrans" cxnId="{8EA0EA12-8472-402D-84D2-55199DB503B6}">
      <dgm:prSet/>
      <dgm:spPr/>
      <dgm:t>
        <a:bodyPr/>
        <a:lstStyle/>
        <a:p>
          <a:endParaRPr lang="en-US"/>
        </a:p>
      </dgm:t>
    </dgm:pt>
    <dgm:pt modelId="{4D24CC9F-817F-45F2-B037-0B629628469A}" type="pres">
      <dgm:prSet presAssocID="{02E27DF1-A104-4C26-8D28-65AF172C0D20}" presName="linearFlow" presStyleCnt="0">
        <dgm:presLayoutVars>
          <dgm:dir/>
          <dgm:animLvl val="lvl"/>
          <dgm:resizeHandles val="exact"/>
        </dgm:presLayoutVars>
      </dgm:prSet>
      <dgm:spPr/>
      <dgm:t>
        <a:bodyPr/>
        <a:lstStyle/>
        <a:p>
          <a:endParaRPr lang="en-US"/>
        </a:p>
      </dgm:t>
    </dgm:pt>
    <dgm:pt modelId="{DF911E97-85EC-44E1-B845-692ACBEBAC47}" type="pres">
      <dgm:prSet presAssocID="{81A93BF3-5D93-48DC-94CD-2D2DDDD2447C}" presName="composite" presStyleCnt="0"/>
      <dgm:spPr/>
    </dgm:pt>
    <dgm:pt modelId="{67CD1DAC-98C8-4F79-9C45-E2164EC97999}" type="pres">
      <dgm:prSet presAssocID="{81A93BF3-5D93-48DC-94CD-2D2DDDD2447C}" presName="parentText" presStyleLbl="alignNode1" presStyleIdx="0" presStyleCnt="2">
        <dgm:presLayoutVars>
          <dgm:chMax val="1"/>
          <dgm:bulletEnabled val="1"/>
        </dgm:presLayoutVars>
      </dgm:prSet>
      <dgm:spPr/>
      <dgm:t>
        <a:bodyPr/>
        <a:lstStyle/>
        <a:p>
          <a:endParaRPr lang="en-US"/>
        </a:p>
      </dgm:t>
    </dgm:pt>
    <dgm:pt modelId="{AD457E15-4F7F-4728-B9F7-04C0F395023C}" type="pres">
      <dgm:prSet presAssocID="{81A93BF3-5D93-48DC-94CD-2D2DDDD2447C}" presName="descendantText" presStyleLbl="alignAcc1" presStyleIdx="0" presStyleCnt="2" custLinFactNeighborX="0">
        <dgm:presLayoutVars>
          <dgm:bulletEnabled val="1"/>
        </dgm:presLayoutVars>
      </dgm:prSet>
      <dgm:spPr/>
      <dgm:t>
        <a:bodyPr/>
        <a:lstStyle/>
        <a:p>
          <a:endParaRPr lang="en-US"/>
        </a:p>
      </dgm:t>
    </dgm:pt>
    <dgm:pt modelId="{26AF2FB6-67A2-4C80-B015-64793EA16AB6}" type="pres">
      <dgm:prSet presAssocID="{ACFA7F41-4753-4AA7-924A-3DFBD4683EDC}" presName="sp" presStyleCnt="0"/>
      <dgm:spPr/>
    </dgm:pt>
    <dgm:pt modelId="{60D0D002-3FFA-4AE6-88D5-C753337BB356}" type="pres">
      <dgm:prSet presAssocID="{82E03906-A4DD-4686-80FE-DEEEBC9136C2}" presName="composite" presStyleCnt="0"/>
      <dgm:spPr/>
    </dgm:pt>
    <dgm:pt modelId="{BFDC2FCA-EFC2-4E71-8CA7-16FFB1A76F94}" type="pres">
      <dgm:prSet presAssocID="{82E03906-A4DD-4686-80FE-DEEEBC9136C2}" presName="parentText" presStyleLbl="alignNode1" presStyleIdx="1" presStyleCnt="2">
        <dgm:presLayoutVars>
          <dgm:chMax val="1"/>
          <dgm:bulletEnabled val="1"/>
        </dgm:presLayoutVars>
      </dgm:prSet>
      <dgm:spPr/>
      <dgm:t>
        <a:bodyPr/>
        <a:lstStyle/>
        <a:p>
          <a:endParaRPr lang="en-US"/>
        </a:p>
      </dgm:t>
    </dgm:pt>
    <dgm:pt modelId="{071C0D5C-70B2-4C3F-87DE-C3FE4C50AB54}" type="pres">
      <dgm:prSet presAssocID="{82E03906-A4DD-4686-80FE-DEEEBC9136C2}" presName="descendantText" presStyleLbl="alignAcc1" presStyleIdx="1" presStyleCnt="2">
        <dgm:presLayoutVars>
          <dgm:bulletEnabled val="1"/>
        </dgm:presLayoutVars>
      </dgm:prSet>
      <dgm:spPr/>
      <dgm:t>
        <a:bodyPr/>
        <a:lstStyle/>
        <a:p>
          <a:endParaRPr lang="en-US"/>
        </a:p>
      </dgm:t>
    </dgm:pt>
  </dgm:ptLst>
  <dgm:cxnLst>
    <dgm:cxn modelId="{8EA0EA12-8472-402D-84D2-55199DB503B6}" srcId="{82E03906-A4DD-4686-80FE-DEEEBC9136C2}" destId="{6A8F5F26-268F-4208-999A-2DE6AA628FA2}" srcOrd="0" destOrd="0" parTransId="{80471338-AACF-49C3-97E3-CB86F0DAE62C}" sibTransId="{C52B7240-606B-4944-8386-152B39093C3C}"/>
    <dgm:cxn modelId="{42E000C3-490F-4533-BAF6-4155B063757A}" type="presOf" srcId="{6A8F5F26-268F-4208-999A-2DE6AA628FA2}" destId="{071C0D5C-70B2-4C3F-87DE-C3FE4C50AB54}" srcOrd="0" destOrd="0" presId="urn:microsoft.com/office/officeart/2005/8/layout/chevron2"/>
    <dgm:cxn modelId="{F3853E50-6107-4B1E-B17C-9246D354DC8D}" type="presOf" srcId="{81A93BF3-5D93-48DC-94CD-2D2DDDD2447C}" destId="{67CD1DAC-98C8-4F79-9C45-E2164EC97999}" srcOrd="0" destOrd="0" presId="urn:microsoft.com/office/officeart/2005/8/layout/chevron2"/>
    <dgm:cxn modelId="{C1025ADC-5707-491F-ABBA-EE2990A7568A}" srcId="{02E27DF1-A104-4C26-8D28-65AF172C0D20}" destId="{81A93BF3-5D93-48DC-94CD-2D2DDDD2447C}" srcOrd="0" destOrd="0" parTransId="{D002ED23-73E7-4E05-8D29-556422C655F5}" sibTransId="{ACFA7F41-4753-4AA7-924A-3DFBD4683EDC}"/>
    <dgm:cxn modelId="{22001B23-A38B-46B7-A6A4-A7DD1070F250}" srcId="{02E27DF1-A104-4C26-8D28-65AF172C0D20}" destId="{82E03906-A4DD-4686-80FE-DEEEBC9136C2}" srcOrd="1" destOrd="0" parTransId="{62E8E766-BF20-4997-BA64-D3F392501E79}" sibTransId="{36A77E26-D069-4EEA-9458-2435583FE5C1}"/>
    <dgm:cxn modelId="{BFB9DB4F-B742-4DE8-91FA-4589ECED706A}" type="presOf" srcId="{498203D7-7FE9-4561-8428-9FD5A32C69F6}" destId="{AD457E15-4F7F-4728-B9F7-04C0F395023C}" srcOrd="0" destOrd="0" presId="urn:microsoft.com/office/officeart/2005/8/layout/chevron2"/>
    <dgm:cxn modelId="{71663462-2E2A-43DB-A41C-8F155A4B2958}" srcId="{81A93BF3-5D93-48DC-94CD-2D2DDDD2447C}" destId="{498203D7-7FE9-4561-8428-9FD5A32C69F6}" srcOrd="0" destOrd="0" parTransId="{0A483092-BA62-464E-A414-F48C899F20BA}" sibTransId="{BAC3B686-1620-408C-8733-2683073A4355}"/>
    <dgm:cxn modelId="{4DE14A8D-32DC-41AC-BB3C-357251D928BA}" type="presOf" srcId="{02E27DF1-A104-4C26-8D28-65AF172C0D20}" destId="{4D24CC9F-817F-45F2-B037-0B629628469A}" srcOrd="0" destOrd="0" presId="urn:microsoft.com/office/officeart/2005/8/layout/chevron2"/>
    <dgm:cxn modelId="{C04F2518-CD4A-4E3F-946E-17DBE858ECB2}" type="presOf" srcId="{82E03906-A4DD-4686-80FE-DEEEBC9136C2}" destId="{BFDC2FCA-EFC2-4E71-8CA7-16FFB1A76F94}" srcOrd="0" destOrd="0" presId="urn:microsoft.com/office/officeart/2005/8/layout/chevron2"/>
    <dgm:cxn modelId="{25C7D430-3B57-4DE8-98F7-ACFAE9FF2340}" type="presParOf" srcId="{4D24CC9F-817F-45F2-B037-0B629628469A}" destId="{DF911E97-85EC-44E1-B845-692ACBEBAC47}" srcOrd="0" destOrd="0" presId="urn:microsoft.com/office/officeart/2005/8/layout/chevron2"/>
    <dgm:cxn modelId="{C364F6AA-4E66-4534-8776-BE68B85510DA}" type="presParOf" srcId="{DF911E97-85EC-44E1-B845-692ACBEBAC47}" destId="{67CD1DAC-98C8-4F79-9C45-E2164EC97999}" srcOrd="0" destOrd="0" presId="urn:microsoft.com/office/officeart/2005/8/layout/chevron2"/>
    <dgm:cxn modelId="{257E0499-B0EB-487A-95BF-5258B8207325}" type="presParOf" srcId="{DF911E97-85EC-44E1-B845-692ACBEBAC47}" destId="{AD457E15-4F7F-4728-B9F7-04C0F395023C}" srcOrd="1" destOrd="0" presId="urn:microsoft.com/office/officeart/2005/8/layout/chevron2"/>
    <dgm:cxn modelId="{C564AEBF-7CDF-4B3D-A681-41683CBD1898}" type="presParOf" srcId="{4D24CC9F-817F-45F2-B037-0B629628469A}" destId="{26AF2FB6-67A2-4C80-B015-64793EA16AB6}" srcOrd="1" destOrd="0" presId="urn:microsoft.com/office/officeart/2005/8/layout/chevron2"/>
    <dgm:cxn modelId="{BF5AC335-16F9-4410-A255-2AE16047F635}" type="presParOf" srcId="{4D24CC9F-817F-45F2-B037-0B629628469A}" destId="{60D0D002-3FFA-4AE6-88D5-C753337BB356}" srcOrd="2" destOrd="0" presId="urn:microsoft.com/office/officeart/2005/8/layout/chevron2"/>
    <dgm:cxn modelId="{E2FFF8A2-5ADD-4E13-BA57-0DBCE0893D6B}" type="presParOf" srcId="{60D0D002-3FFA-4AE6-88D5-C753337BB356}" destId="{BFDC2FCA-EFC2-4E71-8CA7-16FFB1A76F94}" srcOrd="0" destOrd="0" presId="urn:microsoft.com/office/officeart/2005/8/layout/chevron2"/>
    <dgm:cxn modelId="{DC39C378-D9B2-4724-9193-3EED1C8DAA49}" type="presParOf" srcId="{60D0D002-3FFA-4AE6-88D5-C753337BB356}" destId="{071C0D5C-70B2-4C3F-87DE-C3FE4C50AB54}"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B43EA-8F38-4627-BAF7-93CBF9F1BF99}">
      <dsp:nvSpPr>
        <dsp:cNvPr id="0" name=""/>
        <dsp:cNvSpPr/>
      </dsp:nvSpPr>
      <dsp:spPr>
        <a:xfrm>
          <a:off x="0" y="77265"/>
          <a:ext cx="2999558" cy="2999558"/>
        </a:xfrm>
        <a:prstGeom prst="ellipse">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latin typeface="Arial" panose="020B0604020202020204"/>
              <a:ea typeface="+mn-ea"/>
              <a:cs typeface="+mn-cs"/>
            </a:rPr>
            <a:t>Quyền</a:t>
          </a:r>
          <a:r>
            <a:rPr lang="en-US" sz="2000" b="1" kern="1200" dirty="0" smtClean="0">
              <a:solidFill>
                <a:schemeClr val="bg1"/>
              </a:solidFill>
              <a:latin typeface="Arial" panose="020B0604020202020204"/>
              <a:ea typeface="+mn-ea"/>
              <a:cs typeface="+mn-cs"/>
            </a:rPr>
            <a:t> con </a:t>
          </a:r>
          <a:r>
            <a:rPr lang="en-US" sz="2000" b="1" kern="1200" dirty="0" err="1" smtClean="0">
              <a:solidFill>
                <a:schemeClr val="bg1"/>
              </a:solidFill>
              <a:latin typeface="Arial" panose="020B0604020202020204"/>
              <a:ea typeface="+mn-ea"/>
              <a:cs typeface="+mn-cs"/>
            </a:rPr>
            <a:t>người</a:t>
          </a:r>
          <a:endParaRPr lang="en-US" sz="2000" b="1" kern="1200" dirty="0">
            <a:solidFill>
              <a:schemeClr val="bg1"/>
            </a:solidFill>
            <a:latin typeface="Arial" panose="020B0604020202020204"/>
            <a:ea typeface="+mn-ea"/>
            <a:cs typeface="+mn-cs"/>
          </a:endParaRPr>
        </a:p>
      </dsp:txBody>
      <dsp:txXfrm>
        <a:off x="943014" y="376909"/>
        <a:ext cx="1113529" cy="360570"/>
      </dsp:txXfrm>
    </dsp:sp>
    <dsp:sp modelId="{F3116C30-CD65-4B9C-BABD-F3BD832F4486}">
      <dsp:nvSpPr>
        <dsp:cNvPr id="0" name=""/>
        <dsp:cNvSpPr/>
      </dsp:nvSpPr>
      <dsp:spPr>
        <a:xfrm>
          <a:off x="377149" y="1109268"/>
          <a:ext cx="2203640" cy="1966097"/>
        </a:xfrm>
        <a:prstGeom prst="ellipse">
          <a:avLst/>
        </a:prstGeom>
        <a:solidFill>
          <a:srgbClr val="F7F2E2"/>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lumMod val="10000"/>
                </a:schemeClr>
              </a:solidFill>
              <a:latin typeface="Arial" panose="020B0604020202020204"/>
              <a:ea typeface="+mn-ea"/>
              <a:cs typeface="+mn-cs"/>
            </a:rPr>
            <a:t>Quyền</a:t>
          </a:r>
          <a:r>
            <a:rPr lang="en-US" sz="2000" b="1" kern="1200" dirty="0" smtClean="0">
              <a:solidFill>
                <a:schemeClr val="bg1">
                  <a:lumMod val="10000"/>
                </a:schemeClr>
              </a:solidFill>
              <a:latin typeface="Arial" panose="020B0604020202020204"/>
              <a:ea typeface="+mn-ea"/>
              <a:cs typeface="+mn-cs"/>
            </a:rPr>
            <a:t> </a:t>
          </a:r>
          <a:r>
            <a:rPr lang="en-US" sz="2000" b="1" kern="1200" dirty="0" err="1" smtClean="0">
              <a:solidFill>
                <a:schemeClr val="bg1">
                  <a:lumMod val="10000"/>
                </a:schemeClr>
              </a:solidFill>
              <a:latin typeface="Arial" panose="020B0604020202020204"/>
              <a:ea typeface="+mn-ea"/>
              <a:cs typeface="+mn-cs"/>
            </a:rPr>
            <a:t>công</a:t>
          </a:r>
          <a:r>
            <a:rPr lang="en-US" sz="2000" b="1" kern="1200" dirty="0" smtClean="0">
              <a:solidFill>
                <a:schemeClr val="bg1">
                  <a:lumMod val="10000"/>
                </a:schemeClr>
              </a:solidFill>
              <a:latin typeface="Arial" panose="020B0604020202020204"/>
              <a:ea typeface="+mn-ea"/>
              <a:cs typeface="+mn-cs"/>
            </a:rPr>
            <a:t> </a:t>
          </a:r>
          <a:r>
            <a:rPr lang="en-US" sz="2000" b="1" kern="1200" dirty="0" err="1" smtClean="0">
              <a:solidFill>
                <a:schemeClr val="bg1">
                  <a:lumMod val="10000"/>
                </a:schemeClr>
              </a:solidFill>
              <a:latin typeface="Arial" panose="020B0604020202020204"/>
              <a:ea typeface="+mn-ea"/>
              <a:cs typeface="+mn-cs"/>
            </a:rPr>
            <a:t>dân</a:t>
          </a:r>
          <a:endParaRPr lang="en-US" sz="2000" b="1" kern="1200" dirty="0">
            <a:solidFill>
              <a:schemeClr val="bg1">
                <a:lumMod val="10000"/>
              </a:schemeClr>
            </a:solidFill>
            <a:latin typeface="Arial" panose="020B0604020202020204"/>
            <a:ea typeface="+mn-ea"/>
            <a:cs typeface="+mn-cs"/>
          </a:endParaRPr>
        </a:p>
      </dsp:txBody>
      <dsp:txXfrm>
        <a:off x="928059" y="1744757"/>
        <a:ext cx="1101820" cy="695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F8A92-59EB-4967-9332-2A743958BFB7}">
      <dsp:nvSpPr>
        <dsp:cNvPr id="0" name=""/>
        <dsp:cNvSpPr/>
      </dsp:nvSpPr>
      <dsp:spPr>
        <a:xfrm>
          <a:off x="124058" y="3527"/>
          <a:ext cx="2884134" cy="2884134"/>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8724" tIns="36830" rIns="158724" bIns="36830" numCol="1" spcCol="1270" anchor="ctr" anchorCtr="0">
          <a:noAutofit/>
        </a:bodyPr>
        <a:lstStyle/>
        <a:p>
          <a:pPr lvl="0" algn="ctr" defTabSz="1289050">
            <a:lnSpc>
              <a:spcPct val="90000"/>
            </a:lnSpc>
            <a:spcBef>
              <a:spcPct val="0"/>
            </a:spcBef>
            <a:spcAft>
              <a:spcPct val="35000"/>
            </a:spcAft>
          </a:pPr>
          <a:r>
            <a:rPr lang="en-US" sz="2900" kern="1200" dirty="0" err="1" smtClean="0">
              <a:solidFill>
                <a:schemeClr val="bg1">
                  <a:lumMod val="10000"/>
                </a:schemeClr>
              </a:solidFill>
            </a:rPr>
            <a:t>Nhóm</a:t>
          </a:r>
          <a:r>
            <a:rPr lang="en-US" sz="2900" kern="1200" dirty="0" smtClean="0">
              <a:solidFill>
                <a:schemeClr val="bg1">
                  <a:lumMod val="10000"/>
                </a:schemeClr>
              </a:solidFill>
            </a:rPr>
            <a:t> </a:t>
          </a:r>
          <a:r>
            <a:rPr lang="en-US" sz="2900" kern="1200" dirty="0" err="1" smtClean="0">
              <a:solidFill>
                <a:schemeClr val="bg1">
                  <a:lumMod val="10000"/>
                </a:schemeClr>
              </a:solidFill>
            </a:rPr>
            <a:t>quyền</a:t>
          </a:r>
          <a:r>
            <a:rPr lang="en-US" sz="2900" kern="1200" dirty="0" smtClean="0">
              <a:solidFill>
                <a:schemeClr val="bg1">
                  <a:lumMod val="10000"/>
                </a:schemeClr>
              </a:solidFill>
            </a:rPr>
            <a:t> </a:t>
          </a:r>
          <a:r>
            <a:rPr lang="en-US" sz="2900" kern="1200" dirty="0" err="1" smtClean="0">
              <a:solidFill>
                <a:schemeClr val="bg1">
                  <a:lumMod val="10000"/>
                </a:schemeClr>
              </a:solidFill>
            </a:rPr>
            <a:t>chính</a:t>
          </a:r>
          <a:r>
            <a:rPr lang="en-US" sz="2900" kern="1200" dirty="0" smtClean="0">
              <a:solidFill>
                <a:schemeClr val="bg1">
                  <a:lumMod val="10000"/>
                </a:schemeClr>
              </a:solidFill>
            </a:rPr>
            <a:t> </a:t>
          </a:r>
          <a:r>
            <a:rPr lang="en-US" sz="2900" kern="1200" dirty="0" err="1" smtClean="0">
              <a:solidFill>
                <a:schemeClr val="bg1">
                  <a:lumMod val="10000"/>
                </a:schemeClr>
              </a:solidFill>
            </a:rPr>
            <a:t>trị</a:t>
          </a:r>
          <a:endParaRPr lang="en-US" sz="2900" kern="1200" dirty="0">
            <a:solidFill>
              <a:schemeClr val="bg1">
                <a:lumMod val="10000"/>
              </a:schemeClr>
            </a:solidFill>
          </a:endParaRPr>
        </a:p>
      </dsp:txBody>
      <dsp:txXfrm>
        <a:off x="546430" y="425899"/>
        <a:ext cx="2039390" cy="2039390"/>
      </dsp:txXfrm>
    </dsp:sp>
    <dsp:sp modelId="{BB90D806-02AC-4805-ADF2-30B0BD7E8A31}">
      <dsp:nvSpPr>
        <dsp:cNvPr id="0" name=""/>
        <dsp:cNvSpPr/>
      </dsp:nvSpPr>
      <dsp:spPr>
        <a:xfrm>
          <a:off x="2887376" y="1879"/>
          <a:ext cx="2884134" cy="2884134"/>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8724" tIns="36830" rIns="158724" bIns="36830" numCol="1" spcCol="1270" anchor="ctr" anchorCtr="0">
          <a:noAutofit/>
        </a:bodyPr>
        <a:lstStyle/>
        <a:p>
          <a:pPr lvl="0" algn="ctr" defTabSz="1289050">
            <a:lnSpc>
              <a:spcPct val="90000"/>
            </a:lnSpc>
            <a:spcBef>
              <a:spcPct val="0"/>
            </a:spcBef>
            <a:spcAft>
              <a:spcPct val="35000"/>
            </a:spcAft>
          </a:pPr>
          <a:r>
            <a:rPr lang="en-US" sz="2900" kern="1200" dirty="0" err="1" smtClean="0">
              <a:solidFill>
                <a:schemeClr val="bg1">
                  <a:lumMod val="10000"/>
                </a:schemeClr>
              </a:solidFill>
            </a:rPr>
            <a:t>Nhóm</a:t>
          </a:r>
          <a:r>
            <a:rPr lang="en-US" sz="2900" kern="1200" dirty="0" smtClean="0">
              <a:solidFill>
                <a:schemeClr val="bg1">
                  <a:lumMod val="10000"/>
                </a:schemeClr>
              </a:solidFill>
            </a:rPr>
            <a:t> </a:t>
          </a:r>
          <a:r>
            <a:rPr lang="en-US" sz="2900" kern="1200" dirty="0" err="1" smtClean="0">
              <a:solidFill>
                <a:schemeClr val="bg1">
                  <a:lumMod val="10000"/>
                </a:schemeClr>
              </a:solidFill>
            </a:rPr>
            <a:t>quyền</a:t>
          </a:r>
          <a:r>
            <a:rPr lang="en-US" sz="2900" kern="1200" dirty="0" smtClean="0">
              <a:solidFill>
                <a:schemeClr val="bg1">
                  <a:lumMod val="10000"/>
                </a:schemeClr>
              </a:solidFill>
            </a:rPr>
            <a:t> </a:t>
          </a:r>
          <a:r>
            <a:rPr lang="vi-VN" sz="2900" kern="1200" dirty="0" smtClean="0">
              <a:solidFill>
                <a:schemeClr val="bg1">
                  <a:lumMod val="10000"/>
                </a:schemeClr>
              </a:solidFill>
            </a:rPr>
            <a:t>tự do dân chủ, tự do cá nhân</a:t>
          </a:r>
          <a:endParaRPr lang="en-US" sz="2900" kern="1200" dirty="0">
            <a:solidFill>
              <a:schemeClr val="bg1">
                <a:lumMod val="10000"/>
              </a:schemeClr>
            </a:solidFill>
          </a:endParaRPr>
        </a:p>
      </dsp:txBody>
      <dsp:txXfrm>
        <a:off x="3309748" y="424251"/>
        <a:ext cx="2039390" cy="2039390"/>
      </dsp:txXfrm>
    </dsp:sp>
    <dsp:sp modelId="{2C9EA7D6-0CBE-46BE-8F38-0FB93F64264B}">
      <dsp:nvSpPr>
        <dsp:cNvPr id="0" name=""/>
        <dsp:cNvSpPr/>
      </dsp:nvSpPr>
      <dsp:spPr>
        <a:xfrm>
          <a:off x="5588673" y="3527"/>
          <a:ext cx="2884134" cy="2884134"/>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8724" tIns="36830" rIns="158724" bIns="36830" numCol="1" spcCol="1270" anchor="ctr" anchorCtr="0">
          <a:noAutofit/>
        </a:bodyPr>
        <a:lstStyle/>
        <a:p>
          <a:pPr lvl="0" algn="ctr" defTabSz="1289050">
            <a:lnSpc>
              <a:spcPct val="90000"/>
            </a:lnSpc>
            <a:spcBef>
              <a:spcPct val="0"/>
            </a:spcBef>
            <a:spcAft>
              <a:spcPct val="35000"/>
            </a:spcAft>
          </a:pPr>
          <a:r>
            <a:rPr lang="en-US" sz="2900" kern="1200" dirty="0" err="1" smtClean="0">
              <a:solidFill>
                <a:schemeClr val="bg1">
                  <a:lumMod val="10000"/>
                </a:schemeClr>
              </a:solidFill>
            </a:rPr>
            <a:t>Nhóm</a:t>
          </a:r>
          <a:r>
            <a:rPr lang="en-US" sz="2900" kern="1200" dirty="0" smtClean="0">
              <a:solidFill>
                <a:schemeClr val="bg1">
                  <a:lumMod val="10000"/>
                </a:schemeClr>
              </a:solidFill>
            </a:rPr>
            <a:t> </a:t>
          </a:r>
          <a:r>
            <a:rPr lang="en-US" sz="2900" kern="1200" dirty="0" err="1" smtClean="0">
              <a:solidFill>
                <a:schemeClr val="bg1">
                  <a:lumMod val="10000"/>
                </a:schemeClr>
              </a:solidFill>
            </a:rPr>
            <a:t>quyền</a:t>
          </a:r>
          <a:r>
            <a:rPr lang="en-US" sz="2900" kern="1200" dirty="0" smtClean="0">
              <a:solidFill>
                <a:schemeClr val="bg1">
                  <a:lumMod val="10000"/>
                </a:schemeClr>
              </a:solidFill>
            </a:rPr>
            <a:t> </a:t>
          </a:r>
          <a:r>
            <a:rPr lang="en-US" sz="2900" kern="1200" dirty="0" err="1" smtClean="0">
              <a:solidFill>
                <a:schemeClr val="bg1">
                  <a:lumMod val="10000"/>
                </a:schemeClr>
              </a:solidFill>
            </a:rPr>
            <a:t>kinh</a:t>
          </a:r>
          <a:r>
            <a:rPr lang="en-US" sz="2900" kern="1200" dirty="0" smtClean="0">
              <a:solidFill>
                <a:schemeClr val="bg1">
                  <a:lumMod val="10000"/>
                </a:schemeClr>
              </a:solidFill>
            </a:rPr>
            <a:t> </a:t>
          </a:r>
          <a:r>
            <a:rPr lang="en-US" sz="2900" kern="1200" dirty="0" err="1" smtClean="0">
              <a:solidFill>
                <a:schemeClr val="bg1">
                  <a:lumMod val="10000"/>
                </a:schemeClr>
              </a:solidFill>
            </a:rPr>
            <a:t>tế</a:t>
          </a:r>
          <a:r>
            <a:rPr lang="en-US" sz="2900" kern="1200" dirty="0" smtClean="0">
              <a:solidFill>
                <a:schemeClr val="bg1">
                  <a:lumMod val="10000"/>
                </a:schemeClr>
              </a:solidFill>
            </a:rPr>
            <a:t>, </a:t>
          </a:r>
          <a:r>
            <a:rPr lang="en-US" sz="2900" kern="1200" dirty="0" err="1" smtClean="0">
              <a:solidFill>
                <a:schemeClr val="bg1">
                  <a:lumMod val="10000"/>
                </a:schemeClr>
              </a:solidFill>
            </a:rPr>
            <a:t>văn</a:t>
          </a:r>
          <a:r>
            <a:rPr lang="en-US" sz="2900" kern="1200" dirty="0" smtClean="0">
              <a:solidFill>
                <a:schemeClr val="bg1">
                  <a:lumMod val="10000"/>
                </a:schemeClr>
              </a:solidFill>
            </a:rPr>
            <a:t> </a:t>
          </a:r>
          <a:r>
            <a:rPr lang="en-US" sz="2900" kern="1200" dirty="0" err="1" smtClean="0">
              <a:solidFill>
                <a:schemeClr val="bg1">
                  <a:lumMod val="10000"/>
                </a:schemeClr>
              </a:solidFill>
            </a:rPr>
            <a:t>hóa</a:t>
          </a:r>
          <a:r>
            <a:rPr lang="en-US" sz="2900" kern="1200" dirty="0" smtClean="0">
              <a:solidFill>
                <a:schemeClr val="bg1">
                  <a:lumMod val="10000"/>
                </a:schemeClr>
              </a:solidFill>
            </a:rPr>
            <a:t>, </a:t>
          </a:r>
          <a:r>
            <a:rPr lang="en-US" sz="2900" kern="1200" dirty="0" err="1" smtClean="0">
              <a:solidFill>
                <a:schemeClr val="bg1">
                  <a:lumMod val="10000"/>
                </a:schemeClr>
              </a:solidFill>
            </a:rPr>
            <a:t>xã</a:t>
          </a:r>
          <a:r>
            <a:rPr lang="en-US" sz="2900" kern="1200" dirty="0" smtClean="0">
              <a:solidFill>
                <a:schemeClr val="bg1">
                  <a:lumMod val="10000"/>
                </a:schemeClr>
              </a:solidFill>
            </a:rPr>
            <a:t> </a:t>
          </a:r>
          <a:r>
            <a:rPr lang="en-US" sz="2900" kern="1200" dirty="0" err="1" smtClean="0">
              <a:solidFill>
                <a:schemeClr val="bg1">
                  <a:lumMod val="10000"/>
                </a:schemeClr>
              </a:solidFill>
            </a:rPr>
            <a:t>hội</a:t>
          </a:r>
          <a:endParaRPr lang="en-US" sz="2900" kern="1200" dirty="0">
            <a:solidFill>
              <a:schemeClr val="bg1">
                <a:lumMod val="10000"/>
              </a:schemeClr>
            </a:solidFill>
          </a:endParaRPr>
        </a:p>
      </dsp:txBody>
      <dsp:txXfrm>
        <a:off x="6011045" y="425899"/>
        <a:ext cx="2039390" cy="2039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D1DAC-98C8-4F79-9C45-E2164EC97999}">
      <dsp:nvSpPr>
        <dsp:cNvPr id="0" name=""/>
        <dsp:cNvSpPr/>
      </dsp:nvSpPr>
      <dsp:spPr>
        <a:xfrm rot="5400000">
          <a:off x="-296748" y="297774"/>
          <a:ext cx="1978325" cy="1384828"/>
        </a:xfrm>
        <a:prstGeom prst="chevron">
          <a:avLst/>
        </a:prstGeom>
        <a:solidFill>
          <a:srgbClr val="C00000"/>
        </a:solidFill>
        <a:ln w="25400" cap="flat" cmpd="sng" algn="ctr">
          <a:solidFill>
            <a:srgbClr val="8E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1.</a:t>
          </a:r>
          <a:endParaRPr lang="en-US" sz="4100" kern="1200" dirty="0"/>
        </a:p>
      </dsp:txBody>
      <dsp:txXfrm rot="-5400000">
        <a:off x="1" y="693439"/>
        <a:ext cx="1384828" cy="593497"/>
      </dsp:txXfrm>
    </dsp:sp>
    <dsp:sp modelId="{AD457E15-4F7F-4728-B9F7-04C0F395023C}">
      <dsp:nvSpPr>
        <dsp:cNvPr id="0" name=""/>
        <dsp:cNvSpPr/>
      </dsp:nvSpPr>
      <dsp:spPr>
        <a:xfrm rot="5400000">
          <a:off x="3625230" y="-2239376"/>
          <a:ext cx="1285911" cy="5766715"/>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vi-VN" sz="2800" kern="1200" dirty="0" smtClean="0">
              <a:solidFill>
                <a:schemeClr val="bg1">
                  <a:lumMod val="10000"/>
                </a:schemeClr>
              </a:solidFill>
            </a:rPr>
            <a:t>Quyền con người, quyền và nghĩa vụ cơ bản của công dân</a:t>
          </a:r>
          <a:endParaRPr lang="en-US" sz="2800" kern="1200" dirty="0">
            <a:solidFill>
              <a:schemeClr val="bg1">
                <a:lumMod val="10000"/>
              </a:schemeClr>
            </a:solidFill>
          </a:endParaRPr>
        </a:p>
      </dsp:txBody>
      <dsp:txXfrm rot="-5400000">
        <a:off x="1384829" y="63798"/>
        <a:ext cx="5703942" cy="1160365"/>
      </dsp:txXfrm>
    </dsp:sp>
    <dsp:sp modelId="{BFDC2FCA-EFC2-4E71-8CA7-16FFB1A76F94}">
      <dsp:nvSpPr>
        <dsp:cNvPr id="0" name=""/>
        <dsp:cNvSpPr/>
      </dsp:nvSpPr>
      <dsp:spPr>
        <a:xfrm rot="5400000">
          <a:off x="-296748" y="1987335"/>
          <a:ext cx="1978325" cy="1384828"/>
        </a:xfrm>
        <a:prstGeom prst="chevron">
          <a:avLst/>
        </a:prstGeom>
        <a:solidFill>
          <a:srgbClr val="C00000"/>
        </a:solidFill>
        <a:ln w="25400" cap="flat" cmpd="sng" algn="ctr">
          <a:solidFill>
            <a:srgbClr val="8E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vi-VN" sz="4100" kern="1200" dirty="0" smtClean="0"/>
            <a:t>2.</a:t>
          </a:r>
          <a:endParaRPr lang="en-US" sz="4100" kern="1200" dirty="0"/>
        </a:p>
      </dsp:txBody>
      <dsp:txXfrm rot="-5400000">
        <a:off x="1" y="2383000"/>
        <a:ext cx="1384828" cy="593497"/>
      </dsp:txXfrm>
    </dsp:sp>
    <dsp:sp modelId="{071C0D5C-70B2-4C3F-87DE-C3FE4C50AB54}">
      <dsp:nvSpPr>
        <dsp:cNvPr id="0" name=""/>
        <dsp:cNvSpPr/>
      </dsp:nvSpPr>
      <dsp:spPr>
        <a:xfrm rot="5400000">
          <a:off x="3625230" y="-549815"/>
          <a:ext cx="1285911" cy="5766715"/>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vi-VN" sz="2800" kern="1200" dirty="0" smtClean="0">
              <a:solidFill>
                <a:schemeClr val="bg1">
                  <a:lumMod val="10000"/>
                </a:schemeClr>
              </a:solidFill>
            </a:rPr>
            <a:t>Chính sách kinh tế, xã hội, văn hóa, giáo dục, khoa học – công nghệ và môi trường</a:t>
          </a:r>
          <a:endParaRPr lang="en-US" sz="2800" kern="1200" dirty="0">
            <a:solidFill>
              <a:schemeClr val="bg1">
                <a:lumMod val="10000"/>
              </a:schemeClr>
            </a:solidFill>
          </a:endParaRPr>
        </a:p>
      </dsp:txBody>
      <dsp:txXfrm rot="-5400000">
        <a:off x="1384829" y="1753359"/>
        <a:ext cx="5703942" cy="116036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8680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885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521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016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357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a51556a8f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a51556a8f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smtClean="0"/>
              <a:t>Hiến pháp là đạo luật cơ bản của một quốc gia, do cơ quan đại diện quyền lực nhà nước cao nhất của nhân dân thông qua (hoặc nhân dân thông qua bằng trưng cầu ý dân), quy định những vấn đề cơ bản nhất, quan trọng nhất của đất nước như chế độ chính trị, kinh tế, quyền con người, quyền công dân, tổ chức và hoạt động của Bộ máy Nhà nước</a:t>
            </a:r>
          </a:p>
          <a:p>
            <a:r>
              <a:rPr lang="vi-VN" dirty="0" smtClean="0"/>
              <a:t>Giáo viên: Như vậy với mỗi một quốc gia dù chính thể khác nhau, hình thức Hiến pháp khác nhau, điều kiện khác nhau đều xây dựng Hiến pháp và các em phải nhớ được từ khóa quan trọng: Hiến pháp là đạo luật cơ bản.</a:t>
            </a:r>
          </a:p>
          <a:p>
            <a:endParaRPr lang="en-US" dirty="0"/>
          </a:p>
        </p:txBody>
      </p:sp>
    </p:spTree>
    <p:extLst>
      <p:ext uri="{BB962C8B-B14F-4D97-AF65-F5344CB8AC3E}">
        <p14:creationId xmlns:p14="http://schemas.microsoft.com/office/powerpoint/2010/main" val="126093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smtClean="0"/>
              <a:t>Giáo viên: Vậy để tìm hiểu thêm về Hiến pháp, chúng ta chúng ta chuyển sang phần tiếp theo về vị trí của Hiến pháp trong hệ thống Pháp luật</a:t>
            </a:r>
          </a:p>
          <a:p>
            <a:r>
              <a:rPr lang="vi-VN" dirty="0" smtClean="0"/>
              <a:t>Giáo viên hỏi: Thông qua tài liệu, giáo trình các em đã tìm hiểu ở nhà về vị trí của Hiến pháp, em hãy cho cô biết vì sao Hiến pháp là đạo luật cơ bản của Nhà nước?</a:t>
            </a:r>
          </a:p>
          <a:p>
            <a:endParaRPr lang="en-US" dirty="0"/>
          </a:p>
        </p:txBody>
      </p:sp>
    </p:spTree>
    <p:extLst>
      <p:ext uri="{BB962C8B-B14F-4D97-AF65-F5344CB8AC3E}">
        <p14:creationId xmlns:p14="http://schemas.microsoft.com/office/powerpoint/2010/main" val="127329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smtClean="0"/>
              <a:t>Sở dĩ Việt Nam thay đổi Hiến pháp để phù hợp với hoàn cảnh, lịch sử, xã hội của đất nước theo từng thời kỳ phù hợp với từng giai đoạn phát triển của đất nước dân tộc. Hơn nữa HP cũng là 1 văn bản pháp luật và không thể không có điểm không hoàn thiện, khi trình độ kỹ thuật lập pháp còn hạn chế thì sự thay đổi Hiến pháp là tất yếu. Nói như vậy không có nghĩa là phủ nhận những bản Hiến pháp trước mà sửa đổi Hiến pháp phải luôn có tính kế thừa.</a:t>
            </a:r>
          </a:p>
          <a:p>
            <a:r>
              <a:rPr lang="vi-VN" dirty="0" smtClean="0"/>
              <a:t>Giáo viên: Chúng ta sẽ sang nội dung tiếp theo của tiết học ngày hôm nay. Vì chúng ta không phải sinh viên chuyên ngành Luật nên không nghiên cứu sâu tất cả các bản Hiến pháp mà chỉ nghiên cứu Hiến pháp 2013 và một số nội dung cơ bản của Hiến pháp </a:t>
            </a:r>
          </a:p>
          <a:p>
            <a:endParaRPr lang="en-US" dirty="0"/>
          </a:p>
        </p:txBody>
      </p:sp>
    </p:spTree>
    <p:extLst>
      <p:ext uri="{BB962C8B-B14F-4D97-AF65-F5344CB8AC3E}">
        <p14:creationId xmlns:p14="http://schemas.microsoft.com/office/powerpoint/2010/main" val="320031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907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smtClean="0"/>
              <a:t>Chế độ chính trị là hệ thống những nguyên tắc thực hiện quyền lực nhà nước</a:t>
            </a:r>
          </a:p>
          <a:p>
            <a:endParaRPr lang="en-US" dirty="0"/>
          </a:p>
        </p:txBody>
      </p:sp>
    </p:spTree>
    <p:extLst>
      <p:ext uri="{BB962C8B-B14F-4D97-AF65-F5344CB8AC3E}">
        <p14:creationId xmlns:p14="http://schemas.microsoft.com/office/powerpoint/2010/main" val="193323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5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0dcd9463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10dcd9463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171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rot="10800000">
            <a:off x="-2824050" y="-2824050"/>
            <a:ext cx="5648100" cy="56481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3225" y="335248"/>
            <a:ext cx="3978900" cy="3331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6000">
                <a:latin typeface="Arial" panose="020B0604020202020204" pitchFamily="34" charset="0"/>
                <a:ea typeface="Arial" panose="020B0604020202020204" pitchFamily="34" charset="0"/>
                <a:cs typeface="Arial" panose="020B0604020202020204" pitchFamily="34" charset="0"/>
                <a:sym typeface="Anto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713225" y="3907224"/>
            <a:ext cx="3312900" cy="676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4"/>
              </a:buClr>
              <a:buSzPts val="2800"/>
              <a:buNone/>
              <a:defRPr sz="1700">
                <a:solidFill>
                  <a:schemeClr val="accent4"/>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580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1F1429-0B96-4999-A67B-043A7A46EC27}"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CCDE2-2837-4EA1-BC7D-957DD9129997}" type="slidenum">
              <a:rPr lang="en-US" smtClean="0"/>
              <a:t>‹#›</a:t>
            </a:fld>
            <a:endParaRPr lang="en-US"/>
          </a:p>
        </p:txBody>
      </p:sp>
    </p:spTree>
    <p:extLst>
      <p:ext uri="{BB962C8B-B14F-4D97-AF65-F5344CB8AC3E}">
        <p14:creationId xmlns:p14="http://schemas.microsoft.com/office/powerpoint/2010/main" val="4108394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F1429-0B96-4999-A67B-043A7A46EC27}"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CCDE2-2837-4EA1-BC7D-957DD9129997}" type="slidenum">
              <a:rPr lang="en-US" smtClean="0"/>
              <a:t>‹#›</a:t>
            </a:fld>
            <a:endParaRPr lang="en-US"/>
          </a:p>
        </p:txBody>
      </p:sp>
    </p:spTree>
    <p:extLst>
      <p:ext uri="{BB962C8B-B14F-4D97-AF65-F5344CB8AC3E}">
        <p14:creationId xmlns:p14="http://schemas.microsoft.com/office/powerpoint/2010/main" val="1454697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1F1429-0B96-4999-A67B-043A7A46EC27}"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CCDE2-2837-4EA1-BC7D-957DD9129997}" type="slidenum">
              <a:rPr lang="en-US" smtClean="0"/>
              <a:t>‹#›</a:t>
            </a:fld>
            <a:endParaRPr lang="en-US"/>
          </a:p>
        </p:txBody>
      </p:sp>
    </p:spTree>
    <p:extLst>
      <p:ext uri="{BB962C8B-B14F-4D97-AF65-F5344CB8AC3E}">
        <p14:creationId xmlns:p14="http://schemas.microsoft.com/office/powerpoint/2010/main" val="19813002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1F1429-0B96-4999-A67B-043A7A46EC27}"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CCDE2-2837-4EA1-BC7D-957DD9129997}" type="slidenum">
              <a:rPr lang="en-US" smtClean="0"/>
              <a:t>‹#›</a:t>
            </a:fld>
            <a:endParaRPr lang="en-US"/>
          </a:p>
        </p:txBody>
      </p:sp>
    </p:spTree>
    <p:extLst>
      <p:ext uri="{BB962C8B-B14F-4D97-AF65-F5344CB8AC3E}">
        <p14:creationId xmlns:p14="http://schemas.microsoft.com/office/powerpoint/2010/main" val="27417033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F1429-0B96-4999-A67B-043A7A46EC27}"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CCDE2-2837-4EA1-BC7D-957DD9129997}" type="slidenum">
              <a:rPr lang="en-US" smtClean="0"/>
              <a:t>‹#›</a:t>
            </a:fld>
            <a:endParaRPr lang="en-US"/>
          </a:p>
        </p:txBody>
      </p:sp>
    </p:spTree>
    <p:extLst>
      <p:ext uri="{BB962C8B-B14F-4D97-AF65-F5344CB8AC3E}">
        <p14:creationId xmlns:p14="http://schemas.microsoft.com/office/powerpoint/2010/main" val="1941027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1F1429-0B96-4999-A67B-043A7A46EC27}"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CCDE2-2837-4EA1-BC7D-957DD9129997}" type="slidenum">
              <a:rPr lang="en-US" smtClean="0"/>
              <a:t>‹#›</a:t>
            </a:fld>
            <a:endParaRPr lang="en-US"/>
          </a:p>
        </p:txBody>
      </p:sp>
    </p:spTree>
    <p:extLst>
      <p:ext uri="{BB962C8B-B14F-4D97-AF65-F5344CB8AC3E}">
        <p14:creationId xmlns:p14="http://schemas.microsoft.com/office/powerpoint/2010/main" val="2070847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F1429-0B96-4999-A67B-043A7A46EC27}"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CCDE2-2837-4EA1-BC7D-957DD9129997}" type="slidenum">
              <a:rPr lang="en-US" smtClean="0"/>
              <a:t>‹#›</a:t>
            </a:fld>
            <a:endParaRPr lang="en-US"/>
          </a:p>
        </p:txBody>
      </p:sp>
    </p:spTree>
    <p:extLst>
      <p:ext uri="{BB962C8B-B14F-4D97-AF65-F5344CB8AC3E}">
        <p14:creationId xmlns:p14="http://schemas.microsoft.com/office/powerpoint/2010/main" val="14204691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1F1429-0B96-4999-A67B-043A7A46EC27}"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CCDE2-2837-4EA1-BC7D-957DD9129997}" type="slidenum">
              <a:rPr lang="en-US" smtClean="0"/>
              <a:t>‹#›</a:t>
            </a:fld>
            <a:endParaRPr lang="en-US"/>
          </a:p>
        </p:txBody>
      </p:sp>
    </p:spTree>
    <p:extLst>
      <p:ext uri="{BB962C8B-B14F-4D97-AF65-F5344CB8AC3E}">
        <p14:creationId xmlns:p14="http://schemas.microsoft.com/office/powerpoint/2010/main" val="36741907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1F1429-0B96-4999-A67B-043A7A46EC27}"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CCDE2-2837-4EA1-BC7D-957DD9129997}" type="slidenum">
              <a:rPr lang="en-US" smtClean="0"/>
              <a:t>‹#›</a:t>
            </a:fld>
            <a:endParaRPr lang="en-US"/>
          </a:p>
        </p:txBody>
      </p:sp>
    </p:spTree>
    <p:extLst>
      <p:ext uri="{BB962C8B-B14F-4D97-AF65-F5344CB8AC3E}">
        <p14:creationId xmlns:p14="http://schemas.microsoft.com/office/powerpoint/2010/main" val="296881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rot="10800000">
            <a:off x="-5157600" y="-5157600"/>
            <a:ext cx="10315200" cy="103152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ctrTitle"/>
          </p:nvPr>
        </p:nvSpPr>
        <p:spPr>
          <a:xfrm>
            <a:off x="1187550" y="415250"/>
            <a:ext cx="67689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500">
                <a:latin typeface="Arial" panose="020B0604020202020204" pitchFamily="34" charset="0"/>
                <a:ea typeface="Arial" panose="020B0604020202020204" pitchFamily="34" charset="0"/>
                <a:cs typeface="Arial" panose="020B0604020202020204" pitchFamily="34" charset="0"/>
                <a:sym typeface="Anton"/>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F1429-0B96-4999-A67B-043A7A46EC27}"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CCDE2-2837-4EA1-BC7D-957DD9129997}" type="slidenum">
              <a:rPr lang="en-US" smtClean="0"/>
              <a:t>‹#›</a:t>
            </a:fld>
            <a:endParaRPr lang="en-US"/>
          </a:p>
        </p:txBody>
      </p:sp>
    </p:spTree>
    <p:extLst>
      <p:ext uri="{BB962C8B-B14F-4D97-AF65-F5344CB8AC3E}">
        <p14:creationId xmlns:p14="http://schemas.microsoft.com/office/powerpoint/2010/main" val="211488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F1429-0B96-4999-A67B-043A7A46EC27}"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CCDE2-2837-4EA1-BC7D-957DD9129997}" type="slidenum">
              <a:rPr lang="en-US" smtClean="0"/>
              <a:t>‹#›</a:t>
            </a:fld>
            <a:endParaRPr lang="en-US"/>
          </a:p>
        </p:txBody>
      </p:sp>
    </p:spTree>
    <p:extLst>
      <p:ext uri="{BB962C8B-B14F-4D97-AF65-F5344CB8AC3E}">
        <p14:creationId xmlns:p14="http://schemas.microsoft.com/office/powerpoint/2010/main" val="24980852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1A2C8-9A5F-4C8C-924A-AAC50708EA49}"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81EB8-9265-4FC4-9717-28FDFDFD4258}" type="slidenum">
              <a:rPr lang="en-US" smtClean="0"/>
              <a:t>‹#›</a:t>
            </a:fld>
            <a:endParaRPr lang="en-US"/>
          </a:p>
        </p:txBody>
      </p:sp>
    </p:spTree>
    <p:extLst>
      <p:ext uri="{BB962C8B-B14F-4D97-AF65-F5344CB8AC3E}">
        <p14:creationId xmlns:p14="http://schemas.microsoft.com/office/powerpoint/2010/main" val="14371770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1A2C8-9A5F-4C8C-924A-AAC50708EA49}"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81EB8-9265-4FC4-9717-28FDFDFD4258}" type="slidenum">
              <a:rPr lang="en-US" smtClean="0"/>
              <a:t>‹#›</a:t>
            </a:fld>
            <a:endParaRPr lang="en-US"/>
          </a:p>
        </p:txBody>
      </p:sp>
    </p:spTree>
    <p:extLst>
      <p:ext uri="{BB962C8B-B14F-4D97-AF65-F5344CB8AC3E}">
        <p14:creationId xmlns:p14="http://schemas.microsoft.com/office/powerpoint/2010/main" val="11859348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1A2C8-9A5F-4C8C-924A-AAC50708EA49}"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81EB8-9265-4FC4-9717-28FDFDFD4258}" type="slidenum">
              <a:rPr lang="en-US" smtClean="0"/>
              <a:t>‹#›</a:t>
            </a:fld>
            <a:endParaRPr lang="en-US"/>
          </a:p>
        </p:txBody>
      </p:sp>
    </p:spTree>
    <p:extLst>
      <p:ext uri="{BB962C8B-B14F-4D97-AF65-F5344CB8AC3E}">
        <p14:creationId xmlns:p14="http://schemas.microsoft.com/office/powerpoint/2010/main" val="3370906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1A2C8-9A5F-4C8C-924A-AAC50708EA49}"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81EB8-9265-4FC4-9717-28FDFDFD4258}" type="slidenum">
              <a:rPr lang="en-US" smtClean="0"/>
              <a:t>‹#›</a:t>
            </a:fld>
            <a:endParaRPr lang="en-US"/>
          </a:p>
        </p:txBody>
      </p:sp>
    </p:spTree>
    <p:extLst>
      <p:ext uri="{BB962C8B-B14F-4D97-AF65-F5344CB8AC3E}">
        <p14:creationId xmlns:p14="http://schemas.microsoft.com/office/powerpoint/2010/main" val="3268686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1A2C8-9A5F-4C8C-924A-AAC50708EA49}"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81EB8-9265-4FC4-9717-28FDFDFD4258}" type="slidenum">
              <a:rPr lang="en-US" smtClean="0"/>
              <a:t>‹#›</a:t>
            </a:fld>
            <a:endParaRPr lang="en-US"/>
          </a:p>
        </p:txBody>
      </p:sp>
    </p:spTree>
    <p:extLst>
      <p:ext uri="{BB962C8B-B14F-4D97-AF65-F5344CB8AC3E}">
        <p14:creationId xmlns:p14="http://schemas.microsoft.com/office/powerpoint/2010/main" val="27915371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1A2C8-9A5F-4C8C-924A-AAC50708EA49}"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81EB8-9265-4FC4-9717-28FDFDFD4258}" type="slidenum">
              <a:rPr lang="en-US" smtClean="0"/>
              <a:t>‹#›</a:t>
            </a:fld>
            <a:endParaRPr lang="en-US"/>
          </a:p>
        </p:txBody>
      </p:sp>
    </p:spTree>
    <p:extLst>
      <p:ext uri="{BB962C8B-B14F-4D97-AF65-F5344CB8AC3E}">
        <p14:creationId xmlns:p14="http://schemas.microsoft.com/office/powerpoint/2010/main" val="13750533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1A2C8-9A5F-4C8C-924A-AAC50708EA49}"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81EB8-9265-4FC4-9717-28FDFDFD4258}" type="slidenum">
              <a:rPr lang="en-US" smtClean="0"/>
              <a:t>‹#›</a:t>
            </a:fld>
            <a:endParaRPr lang="en-US"/>
          </a:p>
        </p:txBody>
      </p:sp>
    </p:spTree>
    <p:extLst>
      <p:ext uri="{BB962C8B-B14F-4D97-AF65-F5344CB8AC3E}">
        <p14:creationId xmlns:p14="http://schemas.microsoft.com/office/powerpoint/2010/main" val="1624748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C1A2C8-9A5F-4C8C-924A-AAC50708EA49}"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81EB8-9265-4FC4-9717-28FDFDFD4258}" type="slidenum">
              <a:rPr lang="en-US" smtClean="0"/>
              <a:t>‹#›</a:t>
            </a:fld>
            <a:endParaRPr lang="en-US"/>
          </a:p>
        </p:txBody>
      </p:sp>
    </p:spTree>
    <p:extLst>
      <p:ext uri="{BB962C8B-B14F-4D97-AF65-F5344CB8AC3E}">
        <p14:creationId xmlns:p14="http://schemas.microsoft.com/office/powerpoint/2010/main" val="31005539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2"/>
        <p:cNvGrpSpPr/>
        <p:nvPr/>
      </p:nvGrpSpPr>
      <p:grpSpPr>
        <a:xfrm>
          <a:off x="0" y="0"/>
          <a:ext cx="0" cy="0"/>
          <a:chOff x="0" y="0"/>
          <a:chExt cx="0" cy="0"/>
        </a:xfrm>
      </p:grpSpPr>
      <p:sp>
        <p:nvSpPr>
          <p:cNvPr id="33" name="Google Shape;33;p7"/>
          <p:cNvSpPr/>
          <p:nvPr/>
        </p:nvSpPr>
        <p:spPr>
          <a:xfrm>
            <a:off x="7499450" y="977652"/>
            <a:ext cx="1301080" cy="130109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body" idx="1"/>
          </p:nvPr>
        </p:nvSpPr>
        <p:spPr>
          <a:xfrm>
            <a:off x="5024275" y="2991150"/>
            <a:ext cx="3406500" cy="1617300"/>
          </a:xfrm>
          <a:prstGeom prst="rect">
            <a:avLst/>
          </a:prstGeom>
        </p:spPr>
        <p:txBody>
          <a:bodyPr spcFirstLastPara="1" wrap="square" lIns="91425" tIns="91425" rIns="91425" bIns="91425" anchor="t" anchorCtr="0">
            <a:noAutofit/>
          </a:bodyPr>
          <a:lstStyle>
            <a:lvl1pPr marL="457200" lvl="0" indent="-342900" algn="r" rtl="0">
              <a:lnSpc>
                <a:spcPct val="100000"/>
              </a:lnSpc>
              <a:spcBef>
                <a:spcPts val="0"/>
              </a:spcBef>
              <a:spcAft>
                <a:spcPts val="0"/>
              </a:spcAft>
              <a:buClr>
                <a:srgbClr val="FFFFFF"/>
              </a:buClr>
              <a:buSzPts val="1800"/>
              <a:buFont typeface="Arvo"/>
              <a:buChar char="●"/>
              <a:defRPr sz="1600">
                <a:solidFill>
                  <a:srgbClr val="333644"/>
                </a:solidFill>
                <a:latin typeface="Arial" panose="020B0604020202020204" pitchFamily="34" charset="0"/>
                <a:ea typeface="Arial" panose="020B0604020202020204" pitchFamily="34" charset="0"/>
                <a:cs typeface="Arial" panose="020B0604020202020204" pitchFamily="34" charset="0"/>
                <a:sym typeface="Arvo"/>
              </a:defRPr>
            </a:lvl1pPr>
            <a:lvl2pPr marL="914400" lvl="1" indent="-317500" rtl="0">
              <a:spcBef>
                <a:spcPts val="0"/>
              </a:spcBef>
              <a:spcAft>
                <a:spcPts val="0"/>
              </a:spcAft>
              <a:buClr>
                <a:srgbClr val="FFFFFF"/>
              </a:buClr>
              <a:buSzPts val="1400"/>
              <a:buFont typeface="Arvo"/>
              <a:buChar char="○"/>
              <a:defRPr>
                <a:solidFill>
                  <a:srgbClr val="FFFFFF"/>
                </a:solidFill>
                <a:latin typeface="Arvo"/>
                <a:ea typeface="Arvo"/>
                <a:cs typeface="Arvo"/>
                <a:sym typeface="Arvo"/>
              </a:defRPr>
            </a:lvl2pPr>
            <a:lvl3pPr marL="1371600" lvl="2"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3pPr>
            <a:lvl4pPr marL="1828800" lvl="3"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4pPr>
            <a:lvl5pPr marL="2286000" lvl="4"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5pPr>
            <a:lvl6pPr marL="2743200" lvl="5"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6pPr>
            <a:lvl7pPr marL="3200400" lvl="6"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7pPr>
            <a:lvl8pPr marL="3657600" lvl="7"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8pPr>
            <a:lvl9pPr marL="4114800" lvl="8" indent="-317500" rtl="0">
              <a:spcBef>
                <a:spcPts val="1600"/>
              </a:spcBef>
              <a:spcAft>
                <a:spcPts val="1600"/>
              </a:spcAft>
              <a:buClr>
                <a:srgbClr val="FFFFFF"/>
              </a:buClr>
              <a:buSzPts val="1400"/>
              <a:buFont typeface="Arvo"/>
              <a:buChar char="■"/>
              <a:defRPr>
                <a:solidFill>
                  <a:srgbClr val="FFFFFF"/>
                </a:solidFill>
                <a:latin typeface="Arvo"/>
                <a:ea typeface="Arvo"/>
                <a:cs typeface="Arvo"/>
                <a:sym typeface="Arvo"/>
              </a:defRPr>
            </a:lvl9pPr>
          </a:lstStyle>
          <a:p>
            <a:endParaRPr dirty="0"/>
          </a:p>
        </p:txBody>
      </p:sp>
      <p:sp>
        <p:nvSpPr>
          <p:cNvPr id="35" name="Google Shape;35;p7"/>
          <p:cNvSpPr txBox="1">
            <a:spLocks noGrp="1"/>
          </p:cNvSpPr>
          <p:nvPr>
            <p:ph type="ctrTitle"/>
          </p:nvPr>
        </p:nvSpPr>
        <p:spPr>
          <a:xfrm>
            <a:off x="3586375" y="1263775"/>
            <a:ext cx="4844400" cy="946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2800"/>
              <a:buFont typeface="Anton"/>
              <a:buNone/>
              <a:defRPr sz="4800">
                <a:solidFill>
                  <a:schemeClr val="accent4"/>
                </a:solidFill>
                <a:latin typeface="Arial" panose="020B0604020202020204" pitchFamily="34" charset="0"/>
                <a:ea typeface="Arial" panose="020B0604020202020204" pitchFamily="34" charset="0"/>
                <a:cs typeface="Arial" panose="020B0604020202020204" pitchFamily="34" charset="0"/>
                <a:sym typeface="Anton"/>
              </a:defRPr>
            </a:lvl1pPr>
            <a:lvl2pPr lvl="1"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2pPr>
            <a:lvl3pPr lvl="2"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3pPr>
            <a:lvl4pPr lvl="3"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4pPr>
            <a:lvl5pPr lvl="4"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5pPr>
            <a:lvl6pPr lvl="5"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6pPr>
            <a:lvl7pPr lvl="6"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7pPr>
            <a:lvl8pPr lvl="7"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8pPr>
            <a:lvl9pPr lvl="8"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C1A2C8-9A5F-4C8C-924A-AAC50708EA49}"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81EB8-9265-4FC4-9717-28FDFDFD4258}" type="slidenum">
              <a:rPr lang="en-US" smtClean="0"/>
              <a:t>‹#›</a:t>
            </a:fld>
            <a:endParaRPr lang="en-US"/>
          </a:p>
        </p:txBody>
      </p:sp>
    </p:spTree>
    <p:extLst>
      <p:ext uri="{BB962C8B-B14F-4D97-AF65-F5344CB8AC3E}">
        <p14:creationId xmlns:p14="http://schemas.microsoft.com/office/powerpoint/2010/main" val="1547108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1A2C8-9A5F-4C8C-924A-AAC50708EA49}"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81EB8-9265-4FC4-9717-28FDFDFD4258}" type="slidenum">
              <a:rPr lang="en-US" smtClean="0"/>
              <a:t>‹#›</a:t>
            </a:fld>
            <a:endParaRPr lang="en-US"/>
          </a:p>
        </p:txBody>
      </p:sp>
    </p:spTree>
    <p:extLst>
      <p:ext uri="{BB962C8B-B14F-4D97-AF65-F5344CB8AC3E}">
        <p14:creationId xmlns:p14="http://schemas.microsoft.com/office/powerpoint/2010/main" val="24086659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1A2C8-9A5F-4C8C-924A-AAC50708EA49}"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81EB8-9265-4FC4-9717-28FDFDFD4258}" type="slidenum">
              <a:rPr lang="en-US" smtClean="0"/>
              <a:t>‹#›</a:t>
            </a:fld>
            <a:endParaRPr lang="en-US"/>
          </a:p>
        </p:txBody>
      </p:sp>
    </p:spTree>
    <p:extLst>
      <p:ext uri="{BB962C8B-B14F-4D97-AF65-F5344CB8AC3E}">
        <p14:creationId xmlns:p14="http://schemas.microsoft.com/office/powerpoint/2010/main" val="19713700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450802-5859-4E3B-9F8A-00935173E9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509E-7FEB-4738-81BB-844DD966797F}" type="slidenum">
              <a:rPr lang="en-US" smtClean="0"/>
              <a:t>‹#›</a:t>
            </a:fld>
            <a:endParaRPr lang="en-US"/>
          </a:p>
        </p:txBody>
      </p:sp>
    </p:spTree>
    <p:extLst>
      <p:ext uri="{BB962C8B-B14F-4D97-AF65-F5344CB8AC3E}">
        <p14:creationId xmlns:p14="http://schemas.microsoft.com/office/powerpoint/2010/main" val="648370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50802-5859-4E3B-9F8A-00935173E9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509E-7FEB-4738-81BB-844DD966797F}" type="slidenum">
              <a:rPr lang="en-US" smtClean="0"/>
              <a:t>‹#›</a:t>
            </a:fld>
            <a:endParaRPr lang="en-US"/>
          </a:p>
        </p:txBody>
      </p:sp>
    </p:spTree>
    <p:extLst>
      <p:ext uri="{BB962C8B-B14F-4D97-AF65-F5344CB8AC3E}">
        <p14:creationId xmlns:p14="http://schemas.microsoft.com/office/powerpoint/2010/main" val="26121399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50802-5859-4E3B-9F8A-00935173E9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509E-7FEB-4738-81BB-844DD966797F}" type="slidenum">
              <a:rPr lang="en-US" smtClean="0"/>
              <a:t>‹#›</a:t>
            </a:fld>
            <a:endParaRPr lang="en-US"/>
          </a:p>
        </p:txBody>
      </p:sp>
    </p:spTree>
    <p:extLst>
      <p:ext uri="{BB962C8B-B14F-4D97-AF65-F5344CB8AC3E}">
        <p14:creationId xmlns:p14="http://schemas.microsoft.com/office/powerpoint/2010/main" val="1329452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450802-5859-4E3B-9F8A-00935173E99F}"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7509E-7FEB-4738-81BB-844DD966797F}" type="slidenum">
              <a:rPr lang="en-US" smtClean="0"/>
              <a:t>‹#›</a:t>
            </a:fld>
            <a:endParaRPr lang="en-US"/>
          </a:p>
        </p:txBody>
      </p:sp>
    </p:spTree>
    <p:extLst>
      <p:ext uri="{BB962C8B-B14F-4D97-AF65-F5344CB8AC3E}">
        <p14:creationId xmlns:p14="http://schemas.microsoft.com/office/powerpoint/2010/main" val="38950695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450802-5859-4E3B-9F8A-00935173E99F}"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7509E-7FEB-4738-81BB-844DD966797F}" type="slidenum">
              <a:rPr lang="en-US" smtClean="0"/>
              <a:t>‹#›</a:t>
            </a:fld>
            <a:endParaRPr lang="en-US"/>
          </a:p>
        </p:txBody>
      </p:sp>
    </p:spTree>
    <p:extLst>
      <p:ext uri="{BB962C8B-B14F-4D97-AF65-F5344CB8AC3E}">
        <p14:creationId xmlns:p14="http://schemas.microsoft.com/office/powerpoint/2010/main" val="32746101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450802-5859-4E3B-9F8A-00935173E99F}"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7509E-7FEB-4738-81BB-844DD966797F}" type="slidenum">
              <a:rPr lang="en-US" smtClean="0"/>
              <a:t>‹#›</a:t>
            </a:fld>
            <a:endParaRPr lang="en-US"/>
          </a:p>
        </p:txBody>
      </p:sp>
    </p:spTree>
    <p:extLst>
      <p:ext uri="{BB962C8B-B14F-4D97-AF65-F5344CB8AC3E}">
        <p14:creationId xmlns:p14="http://schemas.microsoft.com/office/powerpoint/2010/main" val="37958549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50802-5859-4E3B-9F8A-00935173E99F}"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7509E-7FEB-4738-81BB-844DD966797F}" type="slidenum">
              <a:rPr lang="en-US" smtClean="0"/>
              <a:t>‹#›</a:t>
            </a:fld>
            <a:endParaRPr lang="en-US"/>
          </a:p>
        </p:txBody>
      </p:sp>
    </p:spTree>
    <p:extLst>
      <p:ext uri="{BB962C8B-B14F-4D97-AF65-F5344CB8AC3E}">
        <p14:creationId xmlns:p14="http://schemas.microsoft.com/office/powerpoint/2010/main" val="20138547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713225" y="2010600"/>
            <a:ext cx="3858900" cy="11223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800"/>
              <a:buNone/>
              <a:defRPr sz="4200">
                <a:latin typeface="Arial" panose="020B0604020202020204" pitchFamily="34" charset="0"/>
                <a:ea typeface="Arial" panose="020B0604020202020204" pitchFamily="34" charset="0"/>
                <a:cs typeface="Arial" panose="020B0604020202020204" pitchFamily="34" charset="0"/>
                <a:sym typeface="Anton"/>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50802-5859-4E3B-9F8A-00935173E99F}"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7509E-7FEB-4738-81BB-844DD966797F}" type="slidenum">
              <a:rPr lang="en-US" smtClean="0"/>
              <a:t>‹#›</a:t>
            </a:fld>
            <a:endParaRPr lang="en-US"/>
          </a:p>
        </p:txBody>
      </p:sp>
    </p:spTree>
    <p:extLst>
      <p:ext uri="{BB962C8B-B14F-4D97-AF65-F5344CB8AC3E}">
        <p14:creationId xmlns:p14="http://schemas.microsoft.com/office/powerpoint/2010/main" val="42867319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50802-5859-4E3B-9F8A-00935173E99F}"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7509E-7FEB-4738-81BB-844DD966797F}" type="slidenum">
              <a:rPr lang="en-US" smtClean="0"/>
              <a:t>‹#›</a:t>
            </a:fld>
            <a:endParaRPr lang="en-US"/>
          </a:p>
        </p:txBody>
      </p:sp>
    </p:spTree>
    <p:extLst>
      <p:ext uri="{BB962C8B-B14F-4D97-AF65-F5344CB8AC3E}">
        <p14:creationId xmlns:p14="http://schemas.microsoft.com/office/powerpoint/2010/main" val="39477685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50802-5859-4E3B-9F8A-00935173E9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509E-7FEB-4738-81BB-844DD966797F}" type="slidenum">
              <a:rPr lang="en-US" smtClean="0"/>
              <a:t>‹#›</a:t>
            </a:fld>
            <a:endParaRPr lang="en-US"/>
          </a:p>
        </p:txBody>
      </p:sp>
    </p:spTree>
    <p:extLst>
      <p:ext uri="{BB962C8B-B14F-4D97-AF65-F5344CB8AC3E}">
        <p14:creationId xmlns:p14="http://schemas.microsoft.com/office/powerpoint/2010/main" val="19179387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50802-5859-4E3B-9F8A-00935173E9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509E-7FEB-4738-81BB-844DD966797F}" type="slidenum">
              <a:rPr lang="en-US" smtClean="0"/>
              <a:t>‹#›</a:t>
            </a:fld>
            <a:endParaRPr lang="en-US"/>
          </a:p>
        </p:txBody>
      </p:sp>
    </p:spTree>
    <p:extLst>
      <p:ext uri="{BB962C8B-B14F-4D97-AF65-F5344CB8AC3E}">
        <p14:creationId xmlns:p14="http://schemas.microsoft.com/office/powerpoint/2010/main" val="9709687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02A93D-6C3C-4265-94B0-5022E10F9612}"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840A2-EE3D-4203-AA1A-235AB2A9771F}" type="slidenum">
              <a:rPr lang="en-US" smtClean="0"/>
              <a:t>‹#›</a:t>
            </a:fld>
            <a:endParaRPr lang="en-US"/>
          </a:p>
        </p:txBody>
      </p:sp>
    </p:spTree>
    <p:extLst>
      <p:ext uri="{BB962C8B-B14F-4D97-AF65-F5344CB8AC3E}">
        <p14:creationId xmlns:p14="http://schemas.microsoft.com/office/powerpoint/2010/main" val="96994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2A93D-6C3C-4265-94B0-5022E10F9612}"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840A2-EE3D-4203-AA1A-235AB2A9771F}" type="slidenum">
              <a:rPr lang="en-US" smtClean="0"/>
              <a:t>‹#›</a:t>
            </a:fld>
            <a:endParaRPr lang="en-US"/>
          </a:p>
        </p:txBody>
      </p:sp>
    </p:spTree>
    <p:extLst>
      <p:ext uri="{BB962C8B-B14F-4D97-AF65-F5344CB8AC3E}">
        <p14:creationId xmlns:p14="http://schemas.microsoft.com/office/powerpoint/2010/main" val="21119347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02A93D-6C3C-4265-94B0-5022E10F9612}"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840A2-EE3D-4203-AA1A-235AB2A9771F}" type="slidenum">
              <a:rPr lang="en-US" smtClean="0"/>
              <a:t>‹#›</a:t>
            </a:fld>
            <a:endParaRPr lang="en-US"/>
          </a:p>
        </p:txBody>
      </p:sp>
    </p:spTree>
    <p:extLst>
      <p:ext uri="{BB962C8B-B14F-4D97-AF65-F5344CB8AC3E}">
        <p14:creationId xmlns:p14="http://schemas.microsoft.com/office/powerpoint/2010/main" val="3046597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02A93D-6C3C-4265-94B0-5022E10F9612}"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840A2-EE3D-4203-AA1A-235AB2A9771F}" type="slidenum">
              <a:rPr lang="en-US" smtClean="0"/>
              <a:t>‹#›</a:t>
            </a:fld>
            <a:endParaRPr lang="en-US"/>
          </a:p>
        </p:txBody>
      </p:sp>
    </p:spTree>
    <p:extLst>
      <p:ext uri="{BB962C8B-B14F-4D97-AF65-F5344CB8AC3E}">
        <p14:creationId xmlns:p14="http://schemas.microsoft.com/office/powerpoint/2010/main" val="26030889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02A93D-6C3C-4265-94B0-5022E10F9612}"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840A2-EE3D-4203-AA1A-235AB2A9771F}" type="slidenum">
              <a:rPr lang="en-US" smtClean="0"/>
              <a:t>‹#›</a:t>
            </a:fld>
            <a:endParaRPr lang="en-US"/>
          </a:p>
        </p:txBody>
      </p:sp>
    </p:spTree>
    <p:extLst>
      <p:ext uri="{BB962C8B-B14F-4D97-AF65-F5344CB8AC3E}">
        <p14:creationId xmlns:p14="http://schemas.microsoft.com/office/powerpoint/2010/main" val="26749291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02A93D-6C3C-4265-94B0-5022E10F9612}"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840A2-EE3D-4203-AA1A-235AB2A9771F}" type="slidenum">
              <a:rPr lang="en-US" smtClean="0"/>
              <a:t>‹#›</a:t>
            </a:fld>
            <a:endParaRPr lang="en-US"/>
          </a:p>
        </p:txBody>
      </p:sp>
    </p:spTree>
    <p:extLst>
      <p:ext uri="{BB962C8B-B14F-4D97-AF65-F5344CB8AC3E}">
        <p14:creationId xmlns:p14="http://schemas.microsoft.com/office/powerpoint/2010/main" val="35379304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8"/>
        <p:cNvGrpSpPr/>
        <p:nvPr/>
      </p:nvGrpSpPr>
      <p:grpSpPr>
        <a:xfrm>
          <a:off x="0" y="0"/>
          <a:ext cx="0" cy="0"/>
          <a:chOff x="0" y="0"/>
          <a:chExt cx="0" cy="0"/>
        </a:xfrm>
      </p:grpSpPr>
      <p:sp>
        <p:nvSpPr>
          <p:cNvPr id="39" name="Google Shape;39;p9"/>
          <p:cNvSpPr txBox="1">
            <a:spLocks noGrp="1"/>
          </p:cNvSpPr>
          <p:nvPr>
            <p:ph type="ctrTitle"/>
          </p:nvPr>
        </p:nvSpPr>
        <p:spPr>
          <a:xfrm>
            <a:off x="4245425" y="1782600"/>
            <a:ext cx="4185600" cy="2056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1200"/>
              <a:buFont typeface="Anton"/>
              <a:buNone/>
              <a:defRPr sz="4800">
                <a:latin typeface="Arial" panose="020B0604020202020204" pitchFamily="34" charset="0"/>
                <a:ea typeface="Arial" panose="020B0604020202020204" pitchFamily="34" charset="0"/>
                <a:cs typeface="Arial" panose="020B0604020202020204" pitchFamily="34" charset="0"/>
                <a:sym typeface="Anton"/>
              </a:defRPr>
            </a:lvl1pPr>
            <a:lvl2pPr lvl="1"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2pPr>
            <a:lvl3pPr lvl="2"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3pPr>
            <a:lvl4pPr lvl="3"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4pPr>
            <a:lvl5pPr lvl="4"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5pPr>
            <a:lvl6pPr lvl="5"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6pPr>
            <a:lvl7pPr lvl="6"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7pPr>
            <a:lvl8pPr lvl="7"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8pPr>
            <a:lvl9pPr lvl="8"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9pPr>
          </a:lstStyle>
          <a:p>
            <a:endParaRPr dirty="0"/>
          </a:p>
        </p:txBody>
      </p:sp>
      <p:sp>
        <p:nvSpPr>
          <p:cNvPr id="40" name="Google Shape;40;p9"/>
          <p:cNvSpPr txBox="1">
            <a:spLocks noGrp="1"/>
          </p:cNvSpPr>
          <p:nvPr>
            <p:ph type="subTitle" idx="1"/>
          </p:nvPr>
        </p:nvSpPr>
        <p:spPr>
          <a:xfrm>
            <a:off x="5496300" y="4135857"/>
            <a:ext cx="29346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Font typeface="Arvo"/>
              <a:buNone/>
              <a:defRPr sz="1400">
                <a:latin typeface="Arial" panose="020B0604020202020204" pitchFamily="34" charset="0"/>
                <a:ea typeface="Arial" panose="020B0604020202020204" pitchFamily="34" charset="0"/>
                <a:cs typeface="Arial" panose="020B0604020202020204" pitchFamily="34" charset="0"/>
                <a:sym typeface="Arvo"/>
              </a:defRPr>
            </a:lvl1pPr>
            <a:lvl2pPr lvl="1"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2pPr>
            <a:lvl3pPr lvl="2"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3pPr>
            <a:lvl4pPr lvl="3"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4pPr>
            <a:lvl5pPr lvl="4"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5pPr>
            <a:lvl6pPr lvl="5"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6pPr>
            <a:lvl7pPr lvl="6"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7pPr>
            <a:lvl8pPr lvl="7"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8pPr>
            <a:lvl9pPr lvl="8"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9pPr>
          </a:lstStyle>
          <a:p>
            <a:endParaRPr dirty="0"/>
          </a:p>
        </p:txBody>
      </p:sp>
      <p:sp>
        <p:nvSpPr>
          <p:cNvPr id="41" name="Google Shape;41;p9"/>
          <p:cNvSpPr txBox="1">
            <a:spLocks noGrp="1"/>
          </p:cNvSpPr>
          <p:nvPr>
            <p:ph type="title" idx="2" hasCustomPrompt="1"/>
          </p:nvPr>
        </p:nvSpPr>
        <p:spPr>
          <a:xfrm>
            <a:off x="6259500" y="539503"/>
            <a:ext cx="2171400" cy="718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00000"/>
              </a:buClr>
              <a:buSzPts val="4800"/>
              <a:buFont typeface="Anton"/>
              <a:buNone/>
              <a:defRPr sz="4700">
                <a:latin typeface="Arial" panose="020B0604020202020204" pitchFamily="34" charset="0"/>
                <a:ea typeface="Arial" panose="020B0604020202020204" pitchFamily="34" charset="0"/>
                <a:cs typeface="Arial" panose="020B0604020202020204" pitchFamily="34" charset="0"/>
                <a:sym typeface="Anton"/>
              </a:defRPr>
            </a:lvl1pPr>
            <a:lvl2pPr lvl="1"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2pPr>
            <a:lvl3pPr lvl="2"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3pPr>
            <a:lvl4pPr lvl="3"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4pPr>
            <a:lvl5pPr lvl="4"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5pPr>
            <a:lvl6pPr lvl="5"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6pPr>
            <a:lvl7pPr lvl="6"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7pPr>
            <a:lvl8pPr lvl="7"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8pPr>
            <a:lvl9pPr lvl="8"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9pPr>
          </a:lstStyle>
          <a:p>
            <a:r>
              <a:rPr dirty="0"/>
              <a:t>xx%</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2A93D-6C3C-4265-94B0-5022E10F9612}"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840A2-EE3D-4203-AA1A-235AB2A9771F}" type="slidenum">
              <a:rPr lang="en-US" smtClean="0"/>
              <a:t>‹#›</a:t>
            </a:fld>
            <a:endParaRPr lang="en-US"/>
          </a:p>
        </p:txBody>
      </p:sp>
    </p:spTree>
    <p:extLst>
      <p:ext uri="{BB962C8B-B14F-4D97-AF65-F5344CB8AC3E}">
        <p14:creationId xmlns:p14="http://schemas.microsoft.com/office/powerpoint/2010/main" val="39119912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02A93D-6C3C-4265-94B0-5022E10F9612}"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840A2-EE3D-4203-AA1A-235AB2A9771F}" type="slidenum">
              <a:rPr lang="en-US" smtClean="0"/>
              <a:t>‹#›</a:t>
            </a:fld>
            <a:endParaRPr lang="en-US"/>
          </a:p>
        </p:txBody>
      </p:sp>
    </p:spTree>
    <p:extLst>
      <p:ext uri="{BB962C8B-B14F-4D97-AF65-F5344CB8AC3E}">
        <p14:creationId xmlns:p14="http://schemas.microsoft.com/office/powerpoint/2010/main" val="39050860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02A93D-6C3C-4265-94B0-5022E10F9612}"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840A2-EE3D-4203-AA1A-235AB2A9771F}" type="slidenum">
              <a:rPr lang="en-US" smtClean="0"/>
              <a:t>‹#›</a:t>
            </a:fld>
            <a:endParaRPr lang="en-US"/>
          </a:p>
        </p:txBody>
      </p:sp>
    </p:spTree>
    <p:extLst>
      <p:ext uri="{BB962C8B-B14F-4D97-AF65-F5344CB8AC3E}">
        <p14:creationId xmlns:p14="http://schemas.microsoft.com/office/powerpoint/2010/main" val="30347771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2A93D-6C3C-4265-94B0-5022E10F9612}"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840A2-EE3D-4203-AA1A-235AB2A9771F}" type="slidenum">
              <a:rPr lang="en-US" smtClean="0"/>
              <a:t>‹#›</a:t>
            </a:fld>
            <a:endParaRPr lang="en-US"/>
          </a:p>
        </p:txBody>
      </p:sp>
    </p:spTree>
    <p:extLst>
      <p:ext uri="{BB962C8B-B14F-4D97-AF65-F5344CB8AC3E}">
        <p14:creationId xmlns:p14="http://schemas.microsoft.com/office/powerpoint/2010/main" val="4843590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2A93D-6C3C-4265-94B0-5022E10F9612}"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840A2-EE3D-4203-AA1A-235AB2A9771F}" type="slidenum">
              <a:rPr lang="en-US" smtClean="0"/>
              <a:t>‹#›</a:t>
            </a:fld>
            <a:endParaRPr lang="en-US"/>
          </a:p>
        </p:txBody>
      </p:sp>
    </p:spTree>
    <p:extLst>
      <p:ext uri="{BB962C8B-B14F-4D97-AF65-F5344CB8AC3E}">
        <p14:creationId xmlns:p14="http://schemas.microsoft.com/office/powerpoint/2010/main" val="1313995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E6A63-DA3A-4DE8-B2A5-059C56C8CF2B}"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F4D48-0475-4662-9B2E-97A63F246590}" type="slidenum">
              <a:rPr lang="en-US" smtClean="0"/>
              <a:t>‹#›</a:t>
            </a:fld>
            <a:endParaRPr lang="en-US"/>
          </a:p>
        </p:txBody>
      </p:sp>
    </p:spTree>
    <p:extLst>
      <p:ext uri="{BB962C8B-B14F-4D97-AF65-F5344CB8AC3E}">
        <p14:creationId xmlns:p14="http://schemas.microsoft.com/office/powerpoint/2010/main" val="21597494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E6A63-DA3A-4DE8-B2A5-059C56C8CF2B}"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F4D48-0475-4662-9B2E-97A63F246590}" type="slidenum">
              <a:rPr lang="en-US" smtClean="0"/>
              <a:t>‹#›</a:t>
            </a:fld>
            <a:endParaRPr lang="en-US"/>
          </a:p>
        </p:txBody>
      </p:sp>
    </p:spTree>
    <p:extLst>
      <p:ext uri="{BB962C8B-B14F-4D97-AF65-F5344CB8AC3E}">
        <p14:creationId xmlns:p14="http://schemas.microsoft.com/office/powerpoint/2010/main" val="4252749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BE6A63-DA3A-4DE8-B2A5-059C56C8CF2B}"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F4D48-0475-4662-9B2E-97A63F246590}" type="slidenum">
              <a:rPr lang="en-US" smtClean="0"/>
              <a:t>‹#›</a:t>
            </a:fld>
            <a:endParaRPr lang="en-US"/>
          </a:p>
        </p:txBody>
      </p:sp>
    </p:spTree>
    <p:extLst>
      <p:ext uri="{BB962C8B-B14F-4D97-AF65-F5344CB8AC3E}">
        <p14:creationId xmlns:p14="http://schemas.microsoft.com/office/powerpoint/2010/main" val="11040261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E6A63-DA3A-4DE8-B2A5-059C56C8CF2B}"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F4D48-0475-4662-9B2E-97A63F246590}" type="slidenum">
              <a:rPr lang="en-US" smtClean="0"/>
              <a:t>‹#›</a:t>
            </a:fld>
            <a:endParaRPr lang="en-US"/>
          </a:p>
        </p:txBody>
      </p:sp>
    </p:spTree>
    <p:extLst>
      <p:ext uri="{BB962C8B-B14F-4D97-AF65-F5344CB8AC3E}">
        <p14:creationId xmlns:p14="http://schemas.microsoft.com/office/powerpoint/2010/main" val="4916975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E6A63-DA3A-4DE8-B2A5-059C56C8CF2B}"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F4D48-0475-4662-9B2E-97A63F246590}" type="slidenum">
              <a:rPr lang="en-US" smtClean="0"/>
              <a:t>‹#›</a:t>
            </a:fld>
            <a:endParaRPr lang="en-US"/>
          </a:p>
        </p:txBody>
      </p:sp>
    </p:spTree>
    <p:extLst>
      <p:ext uri="{BB962C8B-B14F-4D97-AF65-F5344CB8AC3E}">
        <p14:creationId xmlns:p14="http://schemas.microsoft.com/office/powerpoint/2010/main" val="672544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design 1">
  <p:cSld name="TITLE_ONLY_1_2">
    <p:bg>
      <p:bgPr>
        <a:solidFill>
          <a:schemeClr val="lt1"/>
        </a:solidFill>
        <a:effectLst/>
      </p:bgPr>
    </p:bg>
    <p:spTree>
      <p:nvGrpSpPr>
        <p:cNvPr id="1" name="Shape 101"/>
        <p:cNvGrpSpPr/>
        <p:nvPr/>
      </p:nvGrpSpPr>
      <p:grpSpPr>
        <a:xfrm>
          <a:off x="0" y="0"/>
          <a:ext cx="0" cy="0"/>
          <a:chOff x="0" y="0"/>
          <a:chExt cx="0" cy="0"/>
        </a:xfrm>
      </p:grpSpPr>
      <p:sp>
        <p:nvSpPr>
          <p:cNvPr id="102" name="Google Shape;102;p18"/>
          <p:cNvSpPr txBox="1">
            <a:spLocks noGrp="1"/>
          </p:cNvSpPr>
          <p:nvPr>
            <p:ph type="ctrTitle"/>
          </p:nvPr>
        </p:nvSpPr>
        <p:spPr>
          <a:xfrm>
            <a:off x="1187550" y="415250"/>
            <a:ext cx="67689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500">
                <a:latin typeface="Arial" panose="020B0604020202020204" pitchFamily="34" charset="0"/>
                <a:ea typeface="Arial" panose="020B0604020202020204" pitchFamily="34" charset="0"/>
                <a:cs typeface="Arial" panose="020B0604020202020204" pitchFamily="34" charset="0"/>
                <a:sym typeface="Anton"/>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E6A63-DA3A-4DE8-B2A5-059C56C8CF2B}"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F4D48-0475-4662-9B2E-97A63F246590}" type="slidenum">
              <a:rPr lang="en-US" smtClean="0"/>
              <a:t>‹#›</a:t>
            </a:fld>
            <a:endParaRPr lang="en-US"/>
          </a:p>
        </p:txBody>
      </p:sp>
    </p:spTree>
    <p:extLst>
      <p:ext uri="{BB962C8B-B14F-4D97-AF65-F5344CB8AC3E}">
        <p14:creationId xmlns:p14="http://schemas.microsoft.com/office/powerpoint/2010/main" val="1000497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E6A63-DA3A-4DE8-B2A5-059C56C8CF2B}"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F4D48-0475-4662-9B2E-97A63F246590}" type="slidenum">
              <a:rPr lang="en-US" smtClean="0"/>
              <a:t>‹#›</a:t>
            </a:fld>
            <a:endParaRPr lang="en-US"/>
          </a:p>
        </p:txBody>
      </p:sp>
    </p:spTree>
    <p:extLst>
      <p:ext uri="{BB962C8B-B14F-4D97-AF65-F5344CB8AC3E}">
        <p14:creationId xmlns:p14="http://schemas.microsoft.com/office/powerpoint/2010/main" val="37941018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BE6A63-DA3A-4DE8-B2A5-059C56C8CF2B}"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F4D48-0475-4662-9B2E-97A63F246590}" type="slidenum">
              <a:rPr lang="en-US" smtClean="0"/>
              <a:t>‹#›</a:t>
            </a:fld>
            <a:endParaRPr lang="en-US"/>
          </a:p>
        </p:txBody>
      </p:sp>
    </p:spTree>
    <p:extLst>
      <p:ext uri="{BB962C8B-B14F-4D97-AF65-F5344CB8AC3E}">
        <p14:creationId xmlns:p14="http://schemas.microsoft.com/office/powerpoint/2010/main" val="1538110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BE6A63-DA3A-4DE8-B2A5-059C56C8CF2B}"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F4D48-0475-4662-9B2E-97A63F246590}" type="slidenum">
              <a:rPr lang="en-US" smtClean="0"/>
              <a:t>‹#›</a:t>
            </a:fld>
            <a:endParaRPr lang="en-US"/>
          </a:p>
        </p:txBody>
      </p:sp>
    </p:spTree>
    <p:extLst>
      <p:ext uri="{BB962C8B-B14F-4D97-AF65-F5344CB8AC3E}">
        <p14:creationId xmlns:p14="http://schemas.microsoft.com/office/powerpoint/2010/main" val="3186315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E6A63-DA3A-4DE8-B2A5-059C56C8CF2B}"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F4D48-0475-4662-9B2E-97A63F246590}" type="slidenum">
              <a:rPr lang="en-US" smtClean="0"/>
              <a:t>‹#›</a:t>
            </a:fld>
            <a:endParaRPr lang="en-US"/>
          </a:p>
        </p:txBody>
      </p:sp>
    </p:spTree>
    <p:extLst>
      <p:ext uri="{BB962C8B-B14F-4D97-AF65-F5344CB8AC3E}">
        <p14:creationId xmlns:p14="http://schemas.microsoft.com/office/powerpoint/2010/main" val="29831533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E6A63-DA3A-4DE8-B2A5-059C56C8CF2B}"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F4D48-0475-4662-9B2E-97A63F246590}" type="slidenum">
              <a:rPr lang="en-US" smtClean="0"/>
              <a:t>‹#›</a:t>
            </a:fld>
            <a:endParaRPr lang="en-US"/>
          </a:p>
        </p:txBody>
      </p:sp>
    </p:spTree>
    <p:extLst>
      <p:ext uri="{BB962C8B-B14F-4D97-AF65-F5344CB8AC3E}">
        <p14:creationId xmlns:p14="http://schemas.microsoft.com/office/powerpoint/2010/main" val="30356382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LANK_1_2">
    <p:bg>
      <p:bgPr>
        <a:solidFill>
          <a:schemeClr val="lt1"/>
        </a:solidFill>
        <a:effectLst/>
      </p:bgPr>
    </p:bg>
    <p:spTree>
      <p:nvGrpSpPr>
        <p:cNvPr id="1" name="Shape 13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LANK_1_1_1">
    <p:bg>
      <p:bgPr>
        <a:solidFill>
          <a:schemeClr val="dk2"/>
        </a:solidFill>
        <a:effectLst/>
      </p:bgPr>
    </p:bg>
    <p:spTree>
      <p:nvGrpSpPr>
        <p:cNvPr id="1" name="Shape 13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06360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Palanquin Dark"/>
              <a:buNone/>
              <a:defRPr sz="2800">
                <a:solidFill>
                  <a:schemeClr val="accent5"/>
                </a:solidFill>
                <a:latin typeface="Palanquin Dark"/>
                <a:ea typeface="Palanquin Dark"/>
                <a:cs typeface="Palanquin Dark"/>
                <a:sym typeface="Palanquin Dark"/>
              </a:defRPr>
            </a:lvl1pPr>
            <a:lvl2pPr lvl="1">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2pPr>
            <a:lvl3pPr lvl="2">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3pPr>
            <a:lvl4pPr lvl="3">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4pPr>
            <a:lvl5pPr lvl="4">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5pPr>
            <a:lvl6pPr lvl="5">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6pPr>
            <a:lvl7pPr lvl="6">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7pPr>
            <a:lvl8pPr lvl="7">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8pPr>
            <a:lvl9pPr lvl="8">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Arvo"/>
              <a:buChar char="●"/>
              <a:defRPr sz="1800">
                <a:solidFill>
                  <a:schemeClr val="accent5"/>
                </a:solidFill>
                <a:latin typeface="Arvo"/>
                <a:ea typeface="Arvo"/>
                <a:cs typeface="Arvo"/>
                <a:sym typeface="Arvo"/>
              </a:defRPr>
            </a:lvl1pPr>
            <a:lvl2pPr marL="914400" lvl="1"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2pPr>
            <a:lvl3pPr marL="1371600" lvl="2"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3pPr>
            <a:lvl4pPr marL="1828800" lvl="3"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4pPr>
            <a:lvl5pPr marL="2286000" lvl="4"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5pPr>
            <a:lvl6pPr marL="2743200" lvl="5"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6pPr>
            <a:lvl7pPr marL="3200400" lvl="6"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7pPr>
            <a:lvl8pPr marL="3657600" lvl="7"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8pPr>
            <a:lvl9pPr marL="4114800" lvl="8" indent="-317500">
              <a:lnSpc>
                <a:spcPct val="115000"/>
              </a:lnSpc>
              <a:spcBef>
                <a:spcPts val="1600"/>
              </a:spcBef>
              <a:spcAft>
                <a:spcPts val="1600"/>
              </a:spcAft>
              <a:buClr>
                <a:schemeClr val="accent5"/>
              </a:buClr>
              <a:buSzPts val="1400"/>
              <a:buFont typeface="Arvo"/>
              <a:buChar char="■"/>
              <a:defRPr>
                <a:solidFill>
                  <a:schemeClr val="accent5"/>
                </a:solidFill>
                <a:latin typeface="Arvo"/>
                <a:ea typeface="Arvo"/>
                <a:cs typeface="Arvo"/>
                <a:sym typeface="Arvo"/>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64" r:id="rId6"/>
    <p:sldLayoutId id="2147483670" r:id="rId7"/>
    <p:sldLayoutId id="2147483671" r:id="rId8"/>
    <p:sldLayoutId id="2147483739" r:id="rId9"/>
    <p:sldLayoutId id="2147483740" r:id="rId10"/>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61F1429-0B96-4999-A67B-043A7A46EC27}" type="datetimeFigureOut">
              <a:rPr lang="en-US" smtClean="0"/>
              <a:t>2/28/2023</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06CCDE2-2837-4EA1-BC7D-957DD9129997}" type="slidenum">
              <a:rPr lang="en-US" smtClean="0"/>
              <a:t>‹#›</a:t>
            </a:fld>
            <a:endParaRPr lang="en-US"/>
          </a:p>
        </p:txBody>
      </p:sp>
    </p:spTree>
    <p:extLst>
      <p:ext uri="{BB962C8B-B14F-4D97-AF65-F5344CB8AC3E}">
        <p14:creationId xmlns:p14="http://schemas.microsoft.com/office/powerpoint/2010/main" val="287534597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2C1A2C8-9A5F-4C8C-924A-AAC50708EA49}" type="datetimeFigureOut">
              <a:rPr lang="en-US" smtClean="0"/>
              <a:t>2/28/2023</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7081EB8-9265-4FC4-9717-28FDFDFD4258}" type="slidenum">
              <a:rPr lang="en-US" smtClean="0"/>
              <a:t>‹#›</a:t>
            </a:fld>
            <a:endParaRPr lang="en-US"/>
          </a:p>
        </p:txBody>
      </p:sp>
    </p:spTree>
    <p:extLst>
      <p:ext uri="{BB962C8B-B14F-4D97-AF65-F5344CB8AC3E}">
        <p14:creationId xmlns:p14="http://schemas.microsoft.com/office/powerpoint/2010/main" val="346909840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450802-5859-4E3B-9F8A-00935173E99F}" type="datetimeFigureOut">
              <a:rPr lang="en-US" smtClean="0"/>
              <a:t>2/28/2023</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827509E-7FEB-4738-81BB-844DD966797F}" type="slidenum">
              <a:rPr lang="en-US" smtClean="0"/>
              <a:t>‹#›</a:t>
            </a:fld>
            <a:endParaRPr lang="en-US"/>
          </a:p>
        </p:txBody>
      </p:sp>
    </p:spTree>
    <p:extLst>
      <p:ext uri="{BB962C8B-B14F-4D97-AF65-F5344CB8AC3E}">
        <p14:creationId xmlns:p14="http://schemas.microsoft.com/office/powerpoint/2010/main" val="299796662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202A93D-6C3C-4265-94B0-5022E10F9612}" type="datetimeFigureOut">
              <a:rPr lang="en-US" smtClean="0"/>
              <a:t>2/28/2023</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E5840A2-EE3D-4203-AA1A-235AB2A9771F}" type="slidenum">
              <a:rPr lang="en-US" smtClean="0"/>
              <a:t>‹#›</a:t>
            </a:fld>
            <a:endParaRPr lang="en-US"/>
          </a:p>
        </p:txBody>
      </p:sp>
    </p:spTree>
    <p:extLst>
      <p:ext uri="{BB962C8B-B14F-4D97-AF65-F5344CB8AC3E}">
        <p14:creationId xmlns:p14="http://schemas.microsoft.com/office/powerpoint/2010/main" val="2019012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8BE6A63-DA3A-4DE8-B2A5-059C56C8CF2B}" type="datetimeFigureOut">
              <a:rPr lang="en-US" smtClean="0"/>
              <a:t>2/28/2023</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C6F4D48-0475-4662-9B2E-97A63F246590}" type="slidenum">
              <a:rPr lang="en-US" smtClean="0"/>
              <a:t>‹#›</a:t>
            </a:fld>
            <a:endParaRPr lang="en-US"/>
          </a:p>
        </p:txBody>
      </p:sp>
    </p:spTree>
    <p:extLst>
      <p:ext uri="{BB962C8B-B14F-4D97-AF65-F5344CB8AC3E}">
        <p14:creationId xmlns:p14="http://schemas.microsoft.com/office/powerpoint/2010/main" val="2899206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1.jfif"/><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f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jfif"/><Relationship Id="rId1" Type="http://schemas.openxmlformats.org/officeDocument/2006/relationships/slideLayout" Target="../slideLayouts/slideLayout2.xml"/><Relationship Id="rId5" Type="http://schemas.openxmlformats.org/officeDocument/2006/relationships/image" Target="../media/image27.jfif"/><Relationship Id="rId4" Type="http://schemas.openxmlformats.org/officeDocument/2006/relationships/image" Target="../media/image26.jfif"/></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jfif"/><Relationship Id="rId4" Type="http://schemas.openxmlformats.org/officeDocument/2006/relationships/image" Target="../media/image31.jfif"/></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image" Target="../media/image35.jfif"/><Relationship Id="rId1" Type="http://schemas.openxmlformats.org/officeDocument/2006/relationships/slideLayout" Target="../slideLayouts/slideLayout2.xml"/><Relationship Id="rId4" Type="http://schemas.openxmlformats.org/officeDocument/2006/relationships/image" Target="../media/image37.jfif"/></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0981"/>
            <a:ext cx="9144000" cy="1714500"/>
          </a:xfrm>
          <a:prstGeom prst="rect">
            <a:avLst/>
          </a:prstGeom>
        </p:spPr>
      </p:pic>
    </p:spTree>
    <p:extLst>
      <p:ext uri="{BB962C8B-B14F-4D97-AF65-F5344CB8AC3E}">
        <p14:creationId xmlns:p14="http://schemas.microsoft.com/office/powerpoint/2010/main" val="34423530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730" y="1281919"/>
            <a:ext cx="6533322" cy="3555124"/>
          </a:xfrm>
          <a:prstGeom prst="rect">
            <a:avLst/>
          </a:prstGeom>
        </p:spPr>
      </p:pic>
      <p:sp>
        <p:nvSpPr>
          <p:cNvPr id="4" name="Title 3"/>
          <p:cNvSpPr>
            <a:spLocks noGrp="1"/>
          </p:cNvSpPr>
          <p:nvPr>
            <p:ph type="ctrTitle"/>
          </p:nvPr>
        </p:nvSpPr>
        <p:spPr>
          <a:xfrm>
            <a:off x="592282" y="155864"/>
            <a:ext cx="7969827" cy="1215736"/>
          </a:xfrm>
        </p:spPr>
        <p:txBody>
          <a:bodyPr/>
          <a:lstStyle/>
          <a:p>
            <a:r>
              <a:rPr lang="vi-VN" b="1" dirty="0" smtClean="0">
                <a:solidFill>
                  <a:srgbClr val="C00000"/>
                </a:solidFill>
              </a:rPr>
              <a:t>QUỐC HỘI THÔNG QUA HIẾN PHÁP NƯỚC CỘNG HÒA XÃ HỘI CHỦ NGHĨA VIỆT NAM NĂM 2013</a:t>
            </a:r>
            <a:br>
              <a:rPr lang="vi-VN" b="1" dirty="0" smtClean="0">
                <a:solidFill>
                  <a:srgbClr val="C00000"/>
                </a:solidFill>
              </a:rPr>
            </a:br>
            <a:endParaRPr lang="en-US" b="1" dirty="0">
              <a:solidFill>
                <a:srgbClr val="C00000"/>
              </a:solidFill>
            </a:endParaRPr>
          </a:p>
        </p:txBody>
      </p:sp>
    </p:spTree>
    <p:extLst>
      <p:ext uri="{BB962C8B-B14F-4D97-AF65-F5344CB8AC3E}">
        <p14:creationId xmlns:p14="http://schemas.microsoft.com/office/powerpoint/2010/main" val="30857037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2" y="118412"/>
            <a:ext cx="2685789" cy="2024989"/>
          </a:xfrm>
          <a:prstGeom prst="rect">
            <a:avLst/>
          </a:prstGeom>
        </p:spPr>
      </p:pic>
      <p:sp>
        <p:nvSpPr>
          <p:cNvPr id="5" name="5-Point Star 4"/>
          <p:cNvSpPr/>
          <p:nvPr/>
        </p:nvSpPr>
        <p:spPr>
          <a:xfrm>
            <a:off x="2874901" y="1069248"/>
            <a:ext cx="3647804" cy="308936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lumMod val="10000"/>
                  </a:schemeClr>
                </a:solidFill>
              </a:rPr>
              <a:t>2. </a:t>
            </a:r>
            <a:r>
              <a:rPr lang="en-US" sz="1800" b="1" dirty="0" err="1">
                <a:solidFill>
                  <a:schemeClr val="bg1">
                    <a:lumMod val="10000"/>
                  </a:schemeClr>
                </a:solidFill>
              </a:rPr>
              <a:t>Nội</a:t>
            </a:r>
            <a:r>
              <a:rPr lang="en-US" sz="1800" b="1" dirty="0">
                <a:solidFill>
                  <a:schemeClr val="bg1">
                    <a:lumMod val="10000"/>
                  </a:schemeClr>
                </a:solidFill>
              </a:rPr>
              <a:t> dung </a:t>
            </a:r>
            <a:r>
              <a:rPr lang="en-US" sz="1800" b="1" dirty="0" err="1">
                <a:solidFill>
                  <a:schemeClr val="bg1">
                    <a:lumMod val="10000"/>
                  </a:schemeClr>
                </a:solidFill>
              </a:rPr>
              <a:t>cơ</a:t>
            </a:r>
            <a:r>
              <a:rPr lang="en-US" sz="1800" b="1" dirty="0">
                <a:solidFill>
                  <a:schemeClr val="bg1">
                    <a:lumMod val="10000"/>
                  </a:schemeClr>
                </a:solidFill>
              </a:rPr>
              <a:t> </a:t>
            </a:r>
            <a:r>
              <a:rPr lang="en-US" sz="1800" b="1" dirty="0" err="1">
                <a:solidFill>
                  <a:schemeClr val="bg1">
                    <a:lumMod val="10000"/>
                  </a:schemeClr>
                </a:solidFill>
              </a:rPr>
              <a:t>bản</a:t>
            </a:r>
            <a:r>
              <a:rPr lang="en-US" sz="1800" b="1" dirty="0">
                <a:solidFill>
                  <a:schemeClr val="bg1">
                    <a:lumMod val="10000"/>
                  </a:schemeClr>
                </a:solidFill>
              </a:rPr>
              <a:t> </a:t>
            </a:r>
            <a:r>
              <a:rPr lang="en-US" sz="1800" b="1" dirty="0" err="1">
                <a:solidFill>
                  <a:schemeClr val="bg1">
                    <a:lumMod val="10000"/>
                  </a:schemeClr>
                </a:solidFill>
              </a:rPr>
              <a:t>của</a:t>
            </a:r>
            <a:r>
              <a:rPr lang="en-US" sz="1800" b="1" dirty="0">
                <a:solidFill>
                  <a:schemeClr val="bg1">
                    <a:lumMod val="10000"/>
                  </a:schemeClr>
                </a:solidFill>
              </a:rPr>
              <a:t> </a:t>
            </a:r>
            <a:r>
              <a:rPr lang="en-US" sz="1800" b="1" dirty="0" err="1">
                <a:solidFill>
                  <a:schemeClr val="bg1">
                    <a:lumMod val="10000"/>
                  </a:schemeClr>
                </a:solidFill>
              </a:rPr>
              <a:t>Hiến</a:t>
            </a:r>
            <a:r>
              <a:rPr lang="en-US" sz="1800" b="1" dirty="0">
                <a:solidFill>
                  <a:schemeClr val="bg1">
                    <a:lumMod val="10000"/>
                  </a:schemeClr>
                </a:solidFill>
              </a:rPr>
              <a:t> </a:t>
            </a:r>
            <a:r>
              <a:rPr lang="en-US" sz="1800" b="1" dirty="0" err="1">
                <a:solidFill>
                  <a:schemeClr val="bg1">
                    <a:lumMod val="10000"/>
                  </a:schemeClr>
                </a:solidFill>
              </a:rPr>
              <a:t>pháp</a:t>
            </a:r>
            <a:r>
              <a:rPr lang="en-US" sz="1800" b="1" dirty="0">
                <a:solidFill>
                  <a:schemeClr val="bg1">
                    <a:lumMod val="10000"/>
                  </a:schemeClr>
                </a:solidFill>
              </a:rPr>
              <a:t> </a:t>
            </a:r>
            <a:r>
              <a:rPr lang="en-US" sz="1800" b="1" dirty="0" err="1">
                <a:solidFill>
                  <a:schemeClr val="bg1">
                    <a:lumMod val="10000"/>
                  </a:schemeClr>
                </a:solidFill>
              </a:rPr>
              <a:t>năm</a:t>
            </a:r>
            <a:r>
              <a:rPr lang="en-US" sz="1800" b="1" dirty="0">
                <a:solidFill>
                  <a:schemeClr val="bg1">
                    <a:lumMod val="10000"/>
                  </a:schemeClr>
                </a:solidFill>
              </a:rPr>
              <a:t> 2013</a:t>
            </a:r>
          </a:p>
        </p:txBody>
      </p:sp>
      <p:sp>
        <p:nvSpPr>
          <p:cNvPr id="6" name="Rounded Rectangle 5"/>
          <p:cNvSpPr/>
          <p:nvPr/>
        </p:nvSpPr>
        <p:spPr>
          <a:xfrm>
            <a:off x="6311614" y="741064"/>
            <a:ext cx="2503465" cy="956825"/>
          </a:xfrm>
          <a:prstGeom prst="roundRect">
            <a:avLst/>
          </a:prstGeom>
          <a:solidFill>
            <a:srgbClr val="8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Chế</a:t>
            </a:r>
            <a:r>
              <a:rPr lang="en-US" sz="2400" dirty="0">
                <a:solidFill>
                  <a:schemeClr val="bg1"/>
                </a:solidFill>
              </a:rPr>
              <a:t> </a:t>
            </a:r>
            <a:r>
              <a:rPr lang="en-US" sz="2400" dirty="0" err="1">
                <a:solidFill>
                  <a:schemeClr val="bg1"/>
                </a:solidFill>
              </a:rPr>
              <a:t>độ</a:t>
            </a:r>
            <a:r>
              <a:rPr lang="en-US" sz="2400" dirty="0">
                <a:solidFill>
                  <a:schemeClr val="bg1"/>
                </a:solidFill>
              </a:rPr>
              <a:t> </a:t>
            </a:r>
            <a:r>
              <a:rPr lang="en-US" sz="2400" dirty="0" err="1">
                <a:solidFill>
                  <a:schemeClr val="bg1"/>
                </a:solidFill>
              </a:rPr>
              <a:t>chính</a:t>
            </a:r>
            <a:r>
              <a:rPr lang="en-US" sz="2400" dirty="0">
                <a:solidFill>
                  <a:schemeClr val="bg1"/>
                </a:solidFill>
              </a:rPr>
              <a:t> </a:t>
            </a:r>
            <a:r>
              <a:rPr lang="en-US" sz="2400" dirty="0" err="1">
                <a:solidFill>
                  <a:schemeClr val="bg1"/>
                </a:solidFill>
              </a:rPr>
              <a:t>trị</a:t>
            </a:r>
            <a:endParaRPr lang="en-US" sz="2400" dirty="0">
              <a:solidFill>
                <a:schemeClr val="bg1"/>
              </a:solidFill>
            </a:endParaRPr>
          </a:p>
        </p:txBody>
      </p:sp>
      <p:sp>
        <p:nvSpPr>
          <p:cNvPr id="7" name="Rounded Rectangle 6"/>
          <p:cNvSpPr/>
          <p:nvPr/>
        </p:nvSpPr>
        <p:spPr>
          <a:xfrm>
            <a:off x="6281156" y="2822619"/>
            <a:ext cx="2721528" cy="1874490"/>
          </a:xfrm>
          <a:prstGeom prst="roundRect">
            <a:avLst/>
          </a:prstGeom>
          <a:solidFill>
            <a:srgbClr val="8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Quyền</a:t>
            </a:r>
            <a:r>
              <a:rPr lang="en-US" sz="2400" dirty="0">
                <a:solidFill>
                  <a:schemeClr val="bg1"/>
                </a:solidFill>
              </a:rPr>
              <a:t> con </a:t>
            </a:r>
            <a:r>
              <a:rPr lang="en-US" sz="2400" dirty="0" err="1">
                <a:solidFill>
                  <a:schemeClr val="bg1"/>
                </a:solidFill>
              </a:rPr>
              <a:t>người</a:t>
            </a:r>
            <a:r>
              <a:rPr lang="en-US" sz="2400" dirty="0">
                <a:solidFill>
                  <a:schemeClr val="bg1"/>
                </a:solidFill>
              </a:rPr>
              <a:t>, </a:t>
            </a:r>
            <a:r>
              <a:rPr lang="en-US" sz="2400" dirty="0" err="1">
                <a:solidFill>
                  <a:schemeClr val="bg1"/>
                </a:solidFill>
              </a:rPr>
              <a:t>quyền</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nghĩa</a:t>
            </a:r>
            <a:r>
              <a:rPr lang="en-US" sz="2400" dirty="0">
                <a:solidFill>
                  <a:schemeClr val="bg1"/>
                </a:solidFill>
              </a:rPr>
              <a:t> </a:t>
            </a:r>
            <a:r>
              <a:rPr lang="en-US" sz="2400" dirty="0" err="1">
                <a:solidFill>
                  <a:schemeClr val="bg1"/>
                </a:solidFill>
              </a:rPr>
              <a:t>vụ</a:t>
            </a:r>
            <a:r>
              <a:rPr lang="en-US" sz="2400" dirty="0">
                <a:solidFill>
                  <a:schemeClr val="bg1"/>
                </a:solidFill>
              </a:rPr>
              <a:t> </a:t>
            </a:r>
            <a:r>
              <a:rPr lang="en-US" sz="2400" dirty="0" err="1">
                <a:solidFill>
                  <a:schemeClr val="bg1"/>
                </a:solidFill>
              </a:rPr>
              <a:t>cơ</a:t>
            </a:r>
            <a:r>
              <a:rPr lang="en-US" sz="2400" dirty="0">
                <a:solidFill>
                  <a:schemeClr val="bg1"/>
                </a:solidFill>
              </a:rPr>
              <a:t> </a:t>
            </a:r>
            <a:r>
              <a:rPr lang="en-US" sz="2400" dirty="0" err="1">
                <a:solidFill>
                  <a:schemeClr val="bg1"/>
                </a:solidFill>
              </a:rPr>
              <a:t>bản</a:t>
            </a:r>
            <a:r>
              <a:rPr lang="en-US" sz="2400" dirty="0">
                <a:solidFill>
                  <a:schemeClr val="bg1"/>
                </a:solidFill>
              </a:rPr>
              <a:t> </a:t>
            </a:r>
            <a:r>
              <a:rPr lang="en-US" sz="2400" dirty="0" err="1">
                <a:solidFill>
                  <a:schemeClr val="bg1"/>
                </a:solidFill>
              </a:rPr>
              <a:t>của</a:t>
            </a:r>
            <a:r>
              <a:rPr lang="en-US" sz="2400" dirty="0">
                <a:solidFill>
                  <a:schemeClr val="bg1"/>
                </a:solidFill>
              </a:rPr>
              <a:t> </a:t>
            </a:r>
            <a:r>
              <a:rPr lang="en-US" sz="2400" dirty="0" err="1">
                <a:solidFill>
                  <a:schemeClr val="bg1"/>
                </a:solidFill>
              </a:rPr>
              <a:t>công</a:t>
            </a:r>
            <a:r>
              <a:rPr lang="en-US" sz="2400" dirty="0">
                <a:solidFill>
                  <a:schemeClr val="bg1"/>
                </a:solidFill>
              </a:rPr>
              <a:t> </a:t>
            </a:r>
            <a:r>
              <a:rPr lang="en-US" sz="2400" dirty="0" err="1">
                <a:solidFill>
                  <a:schemeClr val="bg1"/>
                </a:solidFill>
              </a:rPr>
              <a:t>dân</a:t>
            </a:r>
            <a:endParaRPr lang="en-US" sz="2400" dirty="0">
              <a:solidFill>
                <a:schemeClr val="bg1"/>
              </a:solidFill>
            </a:endParaRPr>
          </a:p>
        </p:txBody>
      </p:sp>
      <p:sp>
        <p:nvSpPr>
          <p:cNvPr id="9" name="Rounded Rectangle 8"/>
          <p:cNvSpPr/>
          <p:nvPr/>
        </p:nvSpPr>
        <p:spPr>
          <a:xfrm>
            <a:off x="105254" y="3013394"/>
            <a:ext cx="3233651" cy="1634341"/>
          </a:xfrm>
          <a:prstGeom prst="roundRect">
            <a:avLst/>
          </a:prstGeom>
          <a:solidFill>
            <a:srgbClr val="8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Chính</a:t>
            </a:r>
            <a:r>
              <a:rPr lang="en-US" sz="2400" dirty="0" smtClean="0">
                <a:solidFill>
                  <a:schemeClr val="bg1"/>
                </a:solidFill>
              </a:rPr>
              <a:t> </a:t>
            </a:r>
            <a:r>
              <a:rPr lang="en-US" sz="2400" dirty="0" err="1" smtClean="0">
                <a:solidFill>
                  <a:schemeClr val="bg1"/>
                </a:solidFill>
              </a:rPr>
              <a:t>sách</a:t>
            </a:r>
            <a:r>
              <a:rPr lang="en-US" sz="2400" dirty="0" smtClean="0">
                <a:solidFill>
                  <a:schemeClr val="bg1"/>
                </a:solidFill>
              </a:rPr>
              <a:t> </a:t>
            </a:r>
            <a:r>
              <a:rPr lang="en-US" sz="2400" dirty="0" err="1" smtClean="0">
                <a:solidFill>
                  <a:schemeClr val="bg1"/>
                </a:solidFill>
              </a:rPr>
              <a:t>kinh</a:t>
            </a:r>
            <a:r>
              <a:rPr lang="en-US" sz="2400" dirty="0" smtClean="0">
                <a:solidFill>
                  <a:schemeClr val="bg1"/>
                </a:solidFill>
              </a:rPr>
              <a:t> </a:t>
            </a:r>
            <a:r>
              <a:rPr lang="en-US" sz="2400" dirty="0" err="1">
                <a:solidFill>
                  <a:schemeClr val="bg1"/>
                </a:solidFill>
              </a:rPr>
              <a:t>tế</a:t>
            </a:r>
            <a:r>
              <a:rPr lang="en-US" sz="2400" dirty="0" smtClean="0">
                <a:solidFill>
                  <a:schemeClr val="bg1"/>
                </a:solidFill>
              </a:rPr>
              <a:t>, </a:t>
            </a:r>
            <a:r>
              <a:rPr lang="en-US" sz="2400" dirty="0" err="1" smtClean="0">
                <a:solidFill>
                  <a:schemeClr val="bg1"/>
                </a:solidFill>
              </a:rPr>
              <a:t>xã</a:t>
            </a:r>
            <a:r>
              <a:rPr lang="en-US" sz="2400" dirty="0" smtClean="0">
                <a:solidFill>
                  <a:schemeClr val="bg1"/>
                </a:solidFill>
              </a:rPr>
              <a:t> </a:t>
            </a:r>
            <a:r>
              <a:rPr lang="en-US" sz="2400" dirty="0" err="1" smtClean="0">
                <a:solidFill>
                  <a:schemeClr val="bg1"/>
                </a:solidFill>
              </a:rPr>
              <a:t>hội</a:t>
            </a:r>
            <a:r>
              <a:rPr lang="en-US" sz="2400" dirty="0" smtClean="0">
                <a:solidFill>
                  <a:schemeClr val="bg1"/>
                </a:solidFill>
              </a:rPr>
              <a:t>, </a:t>
            </a:r>
            <a:r>
              <a:rPr lang="en-US" sz="2400" dirty="0" err="1">
                <a:solidFill>
                  <a:schemeClr val="bg1"/>
                </a:solidFill>
              </a:rPr>
              <a:t>văn</a:t>
            </a:r>
            <a:r>
              <a:rPr lang="en-US" sz="2400" dirty="0">
                <a:solidFill>
                  <a:schemeClr val="bg1"/>
                </a:solidFill>
              </a:rPr>
              <a:t> </a:t>
            </a:r>
            <a:r>
              <a:rPr lang="en-US" sz="2400" dirty="0" err="1">
                <a:solidFill>
                  <a:schemeClr val="bg1"/>
                </a:solidFill>
              </a:rPr>
              <a:t>hóa</a:t>
            </a:r>
            <a:r>
              <a:rPr lang="en-US" sz="2400" dirty="0">
                <a:solidFill>
                  <a:schemeClr val="bg1"/>
                </a:solidFill>
              </a:rPr>
              <a:t>, </a:t>
            </a:r>
            <a:r>
              <a:rPr lang="en-US" sz="2400" dirty="0" err="1">
                <a:solidFill>
                  <a:schemeClr val="bg1"/>
                </a:solidFill>
              </a:rPr>
              <a:t>giáo</a:t>
            </a:r>
            <a:r>
              <a:rPr lang="en-US" sz="2400" dirty="0">
                <a:solidFill>
                  <a:schemeClr val="bg1"/>
                </a:solidFill>
              </a:rPr>
              <a:t> </a:t>
            </a:r>
            <a:r>
              <a:rPr lang="en-US" sz="2400" dirty="0" err="1">
                <a:solidFill>
                  <a:schemeClr val="bg1"/>
                </a:solidFill>
              </a:rPr>
              <a:t>dục</a:t>
            </a:r>
            <a:r>
              <a:rPr lang="en-US" sz="2400" dirty="0">
                <a:solidFill>
                  <a:schemeClr val="bg1"/>
                </a:solidFill>
              </a:rPr>
              <a:t>, </a:t>
            </a:r>
            <a:r>
              <a:rPr lang="en-US" sz="2400" dirty="0" err="1">
                <a:solidFill>
                  <a:schemeClr val="bg1"/>
                </a:solidFill>
              </a:rPr>
              <a:t>khoa</a:t>
            </a:r>
            <a:r>
              <a:rPr lang="en-US" sz="2400" dirty="0">
                <a:solidFill>
                  <a:schemeClr val="bg1"/>
                </a:solidFill>
              </a:rPr>
              <a:t> </a:t>
            </a:r>
            <a:r>
              <a:rPr lang="en-US" sz="2400" dirty="0" err="1">
                <a:solidFill>
                  <a:schemeClr val="bg1"/>
                </a:solidFill>
              </a:rPr>
              <a:t>học</a:t>
            </a:r>
            <a:r>
              <a:rPr lang="en-US" sz="2400" dirty="0">
                <a:solidFill>
                  <a:schemeClr val="bg1"/>
                </a:solidFill>
              </a:rPr>
              <a:t>, </a:t>
            </a:r>
            <a:r>
              <a:rPr lang="en-US" sz="2400" dirty="0" err="1">
                <a:solidFill>
                  <a:schemeClr val="bg1"/>
                </a:solidFill>
              </a:rPr>
              <a:t>công</a:t>
            </a:r>
            <a:r>
              <a:rPr lang="en-US" sz="2400" dirty="0">
                <a:solidFill>
                  <a:schemeClr val="bg1"/>
                </a:solidFill>
              </a:rPr>
              <a:t> </a:t>
            </a:r>
            <a:r>
              <a:rPr lang="en-US" sz="2400" dirty="0" err="1">
                <a:solidFill>
                  <a:schemeClr val="bg1"/>
                </a:solidFill>
              </a:rPr>
              <a:t>nghệ</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môi</a:t>
            </a:r>
            <a:r>
              <a:rPr lang="en-US" sz="2400" dirty="0">
                <a:solidFill>
                  <a:schemeClr val="bg1"/>
                </a:solidFill>
              </a:rPr>
              <a:t> </a:t>
            </a:r>
            <a:r>
              <a:rPr lang="en-US" sz="2400" dirty="0" err="1">
                <a:solidFill>
                  <a:schemeClr val="bg1"/>
                </a:solidFill>
              </a:rPr>
              <a:t>trường</a:t>
            </a:r>
            <a:endParaRPr lang="en-US" sz="2400" dirty="0">
              <a:solidFill>
                <a:schemeClr val="bg1"/>
              </a:solidFill>
            </a:endParaRPr>
          </a:p>
        </p:txBody>
      </p:sp>
    </p:spTree>
    <p:extLst>
      <p:ext uri="{BB962C8B-B14F-4D97-AF65-F5344CB8AC3E}">
        <p14:creationId xmlns:p14="http://schemas.microsoft.com/office/powerpoint/2010/main" val="338771728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87313"/>
            <a:ext cx="7172325" cy="757237"/>
          </a:xfrm>
        </p:spPr>
        <p:txBody>
          <a:bodyPr/>
          <a:lstStyle/>
          <a:p>
            <a:r>
              <a:rPr lang="en-US" b="1" dirty="0" smtClean="0">
                <a:latin typeface="Arial" panose="020B0604020202020204" pitchFamily="34" charset="0"/>
                <a:cs typeface="Arial" panose="020B0604020202020204" pitchFamily="34" charset="0"/>
              </a:rPr>
              <a:t>2.1 </a:t>
            </a:r>
            <a:r>
              <a:rPr lang="en-US" b="1" dirty="0" err="1" smtClean="0">
                <a:latin typeface="Arial" panose="020B0604020202020204" pitchFamily="34" charset="0"/>
                <a:cs typeface="Arial" panose="020B0604020202020204" pitchFamily="34" charset="0"/>
              </a:rPr>
              <a:t>Chế</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độ</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chính</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trị</a:t>
            </a:r>
            <a:endParaRPr lang="en-US"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94" y="2374809"/>
            <a:ext cx="2133600" cy="2678238"/>
          </a:xfrm>
          <a:prstGeom prst="rect">
            <a:avLst/>
          </a:prstGeom>
        </p:spPr>
      </p:pic>
      <p:sp>
        <p:nvSpPr>
          <p:cNvPr id="6" name="Rounded Rectangle 5"/>
          <p:cNvSpPr/>
          <p:nvPr/>
        </p:nvSpPr>
        <p:spPr>
          <a:xfrm>
            <a:off x="302607" y="1631447"/>
            <a:ext cx="1394625" cy="5394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smtClean="0">
                <a:solidFill>
                  <a:srgbClr val="C00000"/>
                </a:solidFill>
              </a:rPr>
              <a:t>Chế</a:t>
            </a:r>
            <a:r>
              <a:rPr lang="en-US" sz="1800" b="1" dirty="0" smtClean="0">
                <a:solidFill>
                  <a:srgbClr val="C00000"/>
                </a:solidFill>
              </a:rPr>
              <a:t> </a:t>
            </a:r>
            <a:r>
              <a:rPr lang="en-US" sz="1800" b="1" dirty="0" err="1" smtClean="0">
                <a:solidFill>
                  <a:srgbClr val="C00000"/>
                </a:solidFill>
              </a:rPr>
              <a:t>độ</a:t>
            </a:r>
            <a:endParaRPr lang="en-US" sz="1800" b="1" dirty="0">
              <a:solidFill>
                <a:srgbClr val="C00000"/>
              </a:solidFill>
            </a:endParaRPr>
          </a:p>
          <a:p>
            <a:pPr algn="ctr"/>
            <a:r>
              <a:rPr lang="en-US" sz="1800" b="1" dirty="0" err="1" smtClean="0">
                <a:solidFill>
                  <a:srgbClr val="C00000"/>
                </a:solidFill>
              </a:rPr>
              <a:t>chính</a:t>
            </a:r>
            <a:r>
              <a:rPr lang="en-US" sz="1800" b="1" dirty="0" smtClean="0">
                <a:solidFill>
                  <a:srgbClr val="C00000"/>
                </a:solidFill>
              </a:rPr>
              <a:t> </a:t>
            </a:r>
            <a:r>
              <a:rPr lang="en-US" sz="1800" b="1" dirty="0" err="1" smtClean="0">
                <a:solidFill>
                  <a:srgbClr val="C00000"/>
                </a:solidFill>
              </a:rPr>
              <a:t>trị</a:t>
            </a:r>
            <a:endParaRPr lang="en-US" sz="1800" b="1" dirty="0">
              <a:solidFill>
                <a:srgbClr val="C00000"/>
              </a:solidFill>
            </a:endParaRPr>
          </a:p>
        </p:txBody>
      </p:sp>
      <p:sp>
        <p:nvSpPr>
          <p:cNvPr id="7" name="Rounded Rectangle 6"/>
          <p:cNvSpPr/>
          <p:nvPr/>
        </p:nvSpPr>
        <p:spPr>
          <a:xfrm>
            <a:off x="2835298" y="749940"/>
            <a:ext cx="5624547" cy="4012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bg1">
                    <a:lumMod val="10000"/>
                  </a:schemeClr>
                </a:solidFill>
              </a:rPr>
              <a:t>Khẳng</a:t>
            </a:r>
            <a:r>
              <a:rPr lang="en-US" sz="1800" dirty="0" smtClean="0">
                <a:solidFill>
                  <a:schemeClr val="bg1">
                    <a:lumMod val="10000"/>
                  </a:schemeClr>
                </a:solidFill>
              </a:rPr>
              <a:t> </a:t>
            </a:r>
            <a:r>
              <a:rPr lang="en-US" sz="1800" dirty="0" err="1" smtClean="0">
                <a:solidFill>
                  <a:schemeClr val="bg1">
                    <a:lumMod val="10000"/>
                  </a:schemeClr>
                </a:solidFill>
              </a:rPr>
              <a:t>định</a:t>
            </a:r>
            <a:r>
              <a:rPr lang="en-US" sz="1800" dirty="0" smtClean="0">
                <a:solidFill>
                  <a:schemeClr val="bg1">
                    <a:lumMod val="10000"/>
                  </a:schemeClr>
                </a:solidFill>
              </a:rPr>
              <a:t> </a:t>
            </a:r>
            <a:r>
              <a:rPr lang="en-US" sz="1800" dirty="0" err="1" smtClean="0">
                <a:solidFill>
                  <a:schemeClr val="bg1">
                    <a:lumMod val="10000"/>
                  </a:schemeClr>
                </a:solidFill>
              </a:rPr>
              <a:t>quyền</a:t>
            </a:r>
            <a:r>
              <a:rPr lang="en-US" sz="1800" dirty="0" smtClean="0">
                <a:solidFill>
                  <a:schemeClr val="bg1">
                    <a:lumMod val="10000"/>
                  </a:schemeClr>
                </a:solidFill>
              </a:rPr>
              <a:t> </a:t>
            </a:r>
            <a:r>
              <a:rPr lang="en-US" sz="1800" dirty="0" err="1" smtClean="0">
                <a:solidFill>
                  <a:schemeClr val="bg1">
                    <a:lumMod val="10000"/>
                  </a:schemeClr>
                </a:solidFill>
              </a:rPr>
              <a:t>dân</a:t>
            </a:r>
            <a:r>
              <a:rPr lang="en-US" sz="1800" dirty="0" smtClean="0">
                <a:solidFill>
                  <a:schemeClr val="bg1">
                    <a:lumMod val="10000"/>
                  </a:schemeClr>
                </a:solidFill>
              </a:rPr>
              <a:t> </a:t>
            </a:r>
            <a:r>
              <a:rPr lang="en-US" sz="1800" dirty="0" err="1" smtClean="0">
                <a:solidFill>
                  <a:schemeClr val="bg1">
                    <a:lumMod val="10000"/>
                  </a:schemeClr>
                </a:solidFill>
              </a:rPr>
              <a:t>tộc</a:t>
            </a:r>
            <a:r>
              <a:rPr lang="en-US" sz="1800" dirty="0" smtClean="0">
                <a:solidFill>
                  <a:schemeClr val="bg1">
                    <a:lumMod val="10000"/>
                  </a:schemeClr>
                </a:solidFill>
              </a:rPr>
              <a:t> </a:t>
            </a:r>
            <a:r>
              <a:rPr lang="en-US" sz="1800" dirty="0" err="1" smtClean="0">
                <a:solidFill>
                  <a:schemeClr val="bg1">
                    <a:lumMod val="10000"/>
                  </a:schemeClr>
                </a:solidFill>
              </a:rPr>
              <a:t>cơ</a:t>
            </a:r>
            <a:r>
              <a:rPr lang="en-US" sz="1800" dirty="0" smtClean="0">
                <a:solidFill>
                  <a:schemeClr val="bg1">
                    <a:lumMod val="10000"/>
                  </a:schemeClr>
                </a:solidFill>
              </a:rPr>
              <a:t> </a:t>
            </a:r>
            <a:r>
              <a:rPr lang="en-US" sz="1800" dirty="0" err="1" smtClean="0">
                <a:solidFill>
                  <a:schemeClr val="bg1">
                    <a:lumMod val="10000"/>
                  </a:schemeClr>
                </a:solidFill>
              </a:rPr>
              <a:t>bản</a:t>
            </a:r>
            <a:endParaRPr lang="en-US" sz="1800" dirty="0">
              <a:solidFill>
                <a:schemeClr val="bg1">
                  <a:lumMod val="10000"/>
                </a:schemeClr>
              </a:solidFill>
            </a:endParaRPr>
          </a:p>
        </p:txBody>
      </p:sp>
      <p:sp>
        <p:nvSpPr>
          <p:cNvPr id="8" name="Rounded Rectangle 7"/>
          <p:cNvSpPr/>
          <p:nvPr/>
        </p:nvSpPr>
        <p:spPr>
          <a:xfrm>
            <a:off x="2835297" y="1306536"/>
            <a:ext cx="5624547" cy="4012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bg1">
                    <a:lumMod val="10000"/>
                  </a:schemeClr>
                </a:solidFill>
              </a:rPr>
              <a:t>Bản</a:t>
            </a:r>
            <a:r>
              <a:rPr lang="en-US" sz="1800" dirty="0" smtClean="0">
                <a:solidFill>
                  <a:schemeClr val="bg1">
                    <a:lumMod val="10000"/>
                  </a:schemeClr>
                </a:solidFill>
              </a:rPr>
              <a:t> </a:t>
            </a:r>
            <a:r>
              <a:rPr lang="en-US" sz="1800" dirty="0" err="1" smtClean="0">
                <a:solidFill>
                  <a:schemeClr val="bg1">
                    <a:lumMod val="10000"/>
                  </a:schemeClr>
                </a:solidFill>
              </a:rPr>
              <a:t>chất</a:t>
            </a:r>
            <a:r>
              <a:rPr lang="en-US" sz="1800" dirty="0" smtClean="0">
                <a:solidFill>
                  <a:schemeClr val="bg1">
                    <a:lumMod val="10000"/>
                  </a:schemeClr>
                </a:solidFill>
              </a:rPr>
              <a:t> </a:t>
            </a:r>
            <a:r>
              <a:rPr lang="en-US" sz="1800" dirty="0" err="1" smtClean="0">
                <a:solidFill>
                  <a:schemeClr val="bg1">
                    <a:lumMod val="10000"/>
                  </a:schemeClr>
                </a:solidFill>
              </a:rPr>
              <a:t>nhà</a:t>
            </a:r>
            <a:r>
              <a:rPr lang="en-US" sz="1800" dirty="0" smtClean="0">
                <a:solidFill>
                  <a:schemeClr val="bg1">
                    <a:lumMod val="10000"/>
                  </a:schemeClr>
                </a:solidFill>
              </a:rPr>
              <a:t> </a:t>
            </a:r>
            <a:r>
              <a:rPr lang="en-US" sz="1800" dirty="0" err="1" smtClean="0">
                <a:solidFill>
                  <a:schemeClr val="bg1">
                    <a:lumMod val="10000"/>
                  </a:schemeClr>
                </a:solidFill>
              </a:rPr>
              <a:t>nước</a:t>
            </a:r>
            <a:r>
              <a:rPr lang="en-US" sz="1800" dirty="0" smtClean="0">
                <a:solidFill>
                  <a:schemeClr val="bg1">
                    <a:lumMod val="10000"/>
                  </a:schemeClr>
                </a:solidFill>
              </a:rPr>
              <a:t> CHXHCNVN</a:t>
            </a:r>
            <a:endParaRPr lang="en-US" sz="1800" dirty="0">
              <a:solidFill>
                <a:schemeClr val="bg1">
                  <a:lumMod val="10000"/>
                </a:schemeClr>
              </a:solidFill>
            </a:endParaRPr>
          </a:p>
        </p:txBody>
      </p:sp>
      <p:sp>
        <p:nvSpPr>
          <p:cNvPr id="9" name="Rounded Rectangle 8"/>
          <p:cNvSpPr/>
          <p:nvPr/>
        </p:nvSpPr>
        <p:spPr>
          <a:xfrm>
            <a:off x="2835296" y="1886156"/>
            <a:ext cx="5624547" cy="4012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bg1">
                    <a:lumMod val="10000"/>
                  </a:schemeClr>
                </a:solidFill>
              </a:rPr>
              <a:t>Nguyên</a:t>
            </a:r>
            <a:r>
              <a:rPr lang="en-US" sz="1800" dirty="0" smtClean="0">
                <a:solidFill>
                  <a:schemeClr val="bg1">
                    <a:lumMod val="10000"/>
                  </a:schemeClr>
                </a:solidFill>
              </a:rPr>
              <a:t> </a:t>
            </a:r>
            <a:r>
              <a:rPr lang="en-US" sz="1800" dirty="0" err="1" smtClean="0">
                <a:solidFill>
                  <a:schemeClr val="bg1">
                    <a:lumMod val="10000"/>
                  </a:schemeClr>
                </a:solidFill>
              </a:rPr>
              <a:t>tắc</a:t>
            </a:r>
            <a:r>
              <a:rPr lang="en-US" sz="1800" dirty="0" smtClean="0">
                <a:solidFill>
                  <a:schemeClr val="bg1">
                    <a:lumMod val="10000"/>
                  </a:schemeClr>
                </a:solidFill>
              </a:rPr>
              <a:t> </a:t>
            </a:r>
            <a:r>
              <a:rPr lang="en-US" sz="1800" dirty="0" err="1" smtClean="0">
                <a:solidFill>
                  <a:schemeClr val="bg1">
                    <a:lumMod val="10000"/>
                  </a:schemeClr>
                </a:solidFill>
              </a:rPr>
              <a:t>tổ</a:t>
            </a:r>
            <a:r>
              <a:rPr lang="en-US" sz="1800" dirty="0" smtClean="0">
                <a:solidFill>
                  <a:schemeClr val="bg1">
                    <a:lumMod val="10000"/>
                  </a:schemeClr>
                </a:solidFill>
              </a:rPr>
              <a:t> </a:t>
            </a:r>
            <a:r>
              <a:rPr lang="en-US" sz="1800" dirty="0" err="1" smtClean="0">
                <a:solidFill>
                  <a:schemeClr val="bg1">
                    <a:lumMod val="10000"/>
                  </a:schemeClr>
                </a:solidFill>
              </a:rPr>
              <a:t>chức</a:t>
            </a:r>
            <a:r>
              <a:rPr lang="en-US" sz="1800" dirty="0" smtClean="0">
                <a:solidFill>
                  <a:schemeClr val="bg1">
                    <a:lumMod val="10000"/>
                  </a:schemeClr>
                </a:solidFill>
              </a:rPr>
              <a:t> </a:t>
            </a:r>
            <a:r>
              <a:rPr lang="en-US" sz="1800" dirty="0" err="1" smtClean="0">
                <a:solidFill>
                  <a:schemeClr val="bg1">
                    <a:lumMod val="10000"/>
                  </a:schemeClr>
                </a:solidFill>
              </a:rPr>
              <a:t>của</a:t>
            </a:r>
            <a:r>
              <a:rPr lang="en-US" sz="1800" dirty="0" smtClean="0">
                <a:solidFill>
                  <a:schemeClr val="bg1">
                    <a:lumMod val="10000"/>
                  </a:schemeClr>
                </a:solidFill>
              </a:rPr>
              <a:t> </a:t>
            </a:r>
            <a:r>
              <a:rPr lang="en-US" sz="1800" dirty="0" err="1" smtClean="0">
                <a:solidFill>
                  <a:schemeClr val="bg1">
                    <a:lumMod val="10000"/>
                  </a:schemeClr>
                </a:solidFill>
              </a:rPr>
              <a:t>nhà</a:t>
            </a:r>
            <a:r>
              <a:rPr lang="en-US" sz="1800" dirty="0" smtClean="0">
                <a:solidFill>
                  <a:schemeClr val="bg1">
                    <a:lumMod val="10000"/>
                  </a:schemeClr>
                </a:solidFill>
              </a:rPr>
              <a:t> </a:t>
            </a:r>
            <a:r>
              <a:rPr lang="en-US" sz="1800" dirty="0" err="1" smtClean="0">
                <a:solidFill>
                  <a:schemeClr val="bg1">
                    <a:lumMod val="10000"/>
                  </a:schemeClr>
                </a:solidFill>
              </a:rPr>
              <a:t>nước</a:t>
            </a:r>
            <a:r>
              <a:rPr lang="en-US" sz="1800" dirty="0" smtClean="0">
                <a:solidFill>
                  <a:schemeClr val="bg1">
                    <a:lumMod val="10000"/>
                  </a:schemeClr>
                </a:solidFill>
              </a:rPr>
              <a:t> CHXHCNVN</a:t>
            </a:r>
            <a:endParaRPr lang="en-US" sz="1800" dirty="0">
              <a:solidFill>
                <a:schemeClr val="bg1">
                  <a:lumMod val="10000"/>
                </a:schemeClr>
              </a:solidFill>
            </a:endParaRPr>
          </a:p>
        </p:txBody>
      </p:sp>
      <p:sp>
        <p:nvSpPr>
          <p:cNvPr id="10" name="Rounded Rectangle 9"/>
          <p:cNvSpPr/>
          <p:nvPr/>
        </p:nvSpPr>
        <p:spPr>
          <a:xfrm>
            <a:off x="2835295" y="2488800"/>
            <a:ext cx="5624547" cy="4012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bg1">
                    <a:lumMod val="10000"/>
                  </a:schemeClr>
                </a:solidFill>
              </a:rPr>
              <a:t>Khẳng</a:t>
            </a:r>
            <a:r>
              <a:rPr lang="en-US" sz="1800" dirty="0" smtClean="0">
                <a:solidFill>
                  <a:schemeClr val="bg1">
                    <a:lumMod val="10000"/>
                  </a:schemeClr>
                </a:solidFill>
              </a:rPr>
              <a:t> </a:t>
            </a:r>
            <a:r>
              <a:rPr lang="en-US" sz="1800" dirty="0" err="1" smtClean="0">
                <a:solidFill>
                  <a:schemeClr val="bg1">
                    <a:lumMod val="10000"/>
                  </a:schemeClr>
                </a:solidFill>
              </a:rPr>
              <a:t>định</a:t>
            </a:r>
            <a:r>
              <a:rPr lang="en-US" sz="1800" dirty="0" smtClean="0">
                <a:solidFill>
                  <a:schemeClr val="bg1">
                    <a:lumMod val="10000"/>
                  </a:schemeClr>
                </a:solidFill>
              </a:rPr>
              <a:t> </a:t>
            </a:r>
            <a:r>
              <a:rPr lang="en-US" sz="1800" dirty="0" err="1" smtClean="0">
                <a:solidFill>
                  <a:schemeClr val="bg1">
                    <a:lumMod val="10000"/>
                  </a:schemeClr>
                </a:solidFill>
              </a:rPr>
              <a:t>về</a:t>
            </a:r>
            <a:r>
              <a:rPr lang="en-US" sz="1800" dirty="0" smtClean="0">
                <a:solidFill>
                  <a:schemeClr val="bg1">
                    <a:lumMod val="10000"/>
                  </a:schemeClr>
                </a:solidFill>
              </a:rPr>
              <a:t> </a:t>
            </a:r>
            <a:r>
              <a:rPr lang="en-US" sz="1800" dirty="0" err="1" smtClean="0">
                <a:solidFill>
                  <a:schemeClr val="bg1">
                    <a:lumMod val="10000"/>
                  </a:schemeClr>
                </a:solidFill>
              </a:rPr>
              <a:t>chế</a:t>
            </a:r>
            <a:r>
              <a:rPr lang="en-US" sz="1800" dirty="0" smtClean="0">
                <a:solidFill>
                  <a:schemeClr val="bg1">
                    <a:lumMod val="10000"/>
                  </a:schemeClr>
                </a:solidFill>
              </a:rPr>
              <a:t> </a:t>
            </a:r>
            <a:r>
              <a:rPr lang="en-US" sz="1800" dirty="0" err="1" smtClean="0">
                <a:solidFill>
                  <a:schemeClr val="bg1">
                    <a:lumMod val="10000"/>
                  </a:schemeClr>
                </a:solidFill>
              </a:rPr>
              <a:t>độ</a:t>
            </a:r>
            <a:r>
              <a:rPr lang="en-US" sz="1800" dirty="0" smtClean="0">
                <a:solidFill>
                  <a:schemeClr val="bg1">
                    <a:lumMod val="10000"/>
                  </a:schemeClr>
                </a:solidFill>
              </a:rPr>
              <a:t> </a:t>
            </a:r>
            <a:r>
              <a:rPr lang="en-US" sz="1800" dirty="0" err="1" smtClean="0">
                <a:solidFill>
                  <a:schemeClr val="bg1">
                    <a:lumMod val="10000"/>
                  </a:schemeClr>
                </a:solidFill>
              </a:rPr>
              <a:t>chính</a:t>
            </a:r>
            <a:r>
              <a:rPr lang="en-US" sz="1800" dirty="0" smtClean="0">
                <a:solidFill>
                  <a:schemeClr val="bg1">
                    <a:lumMod val="10000"/>
                  </a:schemeClr>
                </a:solidFill>
              </a:rPr>
              <a:t> </a:t>
            </a:r>
            <a:r>
              <a:rPr lang="en-US" sz="1800" dirty="0" err="1" smtClean="0">
                <a:solidFill>
                  <a:schemeClr val="bg1">
                    <a:lumMod val="10000"/>
                  </a:schemeClr>
                </a:solidFill>
              </a:rPr>
              <a:t>trị</a:t>
            </a:r>
            <a:endParaRPr lang="en-US" sz="1800" dirty="0">
              <a:solidFill>
                <a:schemeClr val="bg1">
                  <a:lumMod val="10000"/>
                </a:schemeClr>
              </a:solidFill>
            </a:endParaRPr>
          </a:p>
        </p:txBody>
      </p:sp>
      <p:sp>
        <p:nvSpPr>
          <p:cNvPr id="11" name="Rounded Rectangle 10"/>
          <p:cNvSpPr/>
          <p:nvPr/>
        </p:nvSpPr>
        <p:spPr>
          <a:xfrm>
            <a:off x="2835295" y="3150906"/>
            <a:ext cx="5624547" cy="4012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bg1">
                    <a:lumMod val="10000"/>
                  </a:schemeClr>
                </a:solidFill>
              </a:rPr>
              <a:t>Vai</a:t>
            </a:r>
            <a:r>
              <a:rPr lang="en-US" sz="1800" dirty="0" smtClean="0">
                <a:solidFill>
                  <a:schemeClr val="bg1">
                    <a:lumMod val="10000"/>
                  </a:schemeClr>
                </a:solidFill>
              </a:rPr>
              <a:t> </a:t>
            </a:r>
            <a:r>
              <a:rPr lang="en-US" sz="1800" dirty="0" err="1" smtClean="0">
                <a:solidFill>
                  <a:schemeClr val="bg1">
                    <a:lumMod val="10000"/>
                  </a:schemeClr>
                </a:solidFill>
              </a:rPr>
              <a:t>trò</a:t>
            </a:r>
            <a:r>
              <a:rPr lang="en-US" sz="1800" dirty="0" smtClean="0">
                <a:solidFill>
                  <a:schemeClr val="bg1">
                    <a:lumMod val="10000"/>
                  </a:schemeClr>
                </a:solidFill>
              </a:rPr>
              <a:t> </a:t>
            </a:r>
            <a:r>
              <a:rPr lang="en-US" sz="1800" dirty="0" err="1" smtClean="0">
                <a:solidFill>
                  <a:schemeClr val="bg1">
                    <a:lumMod val="10000"/>
                  </a:schemeClr>
                </a:solidFill>
              </a:rPr>
              <a:t>lãnh</a:t>
            </a:r>
            <a:r>
              <a:rPr lang="en-US" sz="1800" dirty="0" smtClean="0">
                <a:solidFill>
                  <a:schemeClr val="bg1">
                    <a:lumMod val="10000"/>
                  </a:schemeClr>
                </a:solidFill>
              </a:rPr>
              <a:t> </a:t>
            </a:r>
            <a:r>
              <a:rPr lang="en-US" sz="1800" dirty="0" err="1" smtClean="0">
                <a:solidFill>
                  <a:schemeClr val="bg1">
                    <a:lumMod val="10000"/>
                  </a:schemeClr>
                </a:solidFill>
              </a:rPr>
              <a:t>đạo</a:t>
            </a:r>
            <a:r>
              <a:rPr lang="en-US" sz="1800" dirty="0" smtClean="0">
                <a:solidFill>
                  <a:schemeClr val="bg1">
                    <a:lumMod val="10000"/>
                  </a:schemeClr>
                </a:solidFill>
              </a:rPr>
              <a:t> </a:t>
            </a:r>
            <a:r>
              <a:rPr lang="en-US" sz="1800" dirty="0" err="1" smtClean="0">
                <a:solidFill>
                  <a:schemeClr val="bg1">
                    <a:lumMod val="10000"/>
                  </a:schemeClr>
                </a:solidFill>
              </a:rPr>
              <a:t>của</a:t>
            </a:r>
            <a:r>
              <a:rPr lang="en-US" sz="1800" dirty="0" smtClean="0">
                <a:solidFill>
                  <a:schemeClr val="bg1">
                    <a:lumMod val="10000"/>
                  </a:schemeClr>
                </a:solidFill>
              </a:rPr>
              <a:t> </a:t>
            </a:r>
            <a:r>
              <a:rPr lang="en-US" sz="1800" dirty="0" err="1" smtClean="0">
                <a:solidFill>
                  <a:schemeClr val="bg1">
                    <a:lumMod val="10000"/>
                  </a:schemeClr>
                </a:solidFill>
              </a:rPr>
              <a:t>Đảng</a:t>
            </a:r>
            <a:r>
              <a:rPr lang="en-US" sz="1800" dirty="0" smtClean="0">
                <a:solidFill>
                  <a:schemeClr val="bg1">
                    <a:lumMod val="10000"/>
                  </a:schemeClr>
                </a:solidFill>
              </a:rPr>
              <a:t> </a:t>
            </a:r>
            <a:r>
              <a:rPr lang="en-US" sz="1800" dirty="0" err="1" smtClean="0">
                <a:solidFill>
                  <a:schemeClr val="bg1">
                    <a:lumMod val="10000"/>
                  </a:schemeClr>
                </a:solidFill>
              </a:rPr>
              <a:t>cộng</a:t>
            </a:r>
            <a:r>
              <a:rPr lang="en-US" sz="1800" dirty="0" smtClean="0">
                <a:solidFill>
                  <a:schemeClr val="bg1">
                    <a:lumMod val="10000"/>
                  </a:schemeClr>
                </a:solidFill>
              </a:rPr>
              <a:t> </a:t>
            </a:r>
            <a:r>
              <a:rPr lang="en-US" sz="1800" dirty="0" err="1" smtClean="0">
                <a:solidFill>
                  <a:schemeClr val="bg1">
                    <a:lumMod val="10000"/>
                  </a:schemeClr>
                </a:solidFill>
              </a:rPr>
              <a:t>sản</a:t>
            </a:r>
            <a:r>
              <a:rPr lang="en-US" sz="1800" dirty="0" smtClean="0">
                <a:solidFill>
                  <a:schemeClr val="bg1">
                    <a:lumMod val="10000"/>
                  </a:schemeClr>
                </a:solidFill>
              </a:rPr>
              <a:t> </a:t>
            </a:r>
            <a:r>
              <a:rPr lang="en-US" sz="1800" dirty="0" err="1" smtClean="0">
                <a:solidFill>
                  <a:schemeClr val="bg1">
                    <a:lumMod val="10000"/>
                  </a:schemeClr>
                </a:solidFill>
              </a:rPr>
              <a:t>Việt</a:t>
            </a:r>
            <a:r>
              <a:rPr lang="en-US" sz="1800" dirty="0" smtClean="0">
                <a:solidFill>
                  <a:schemeClr val="bg1">
                    <a:lumMod val="10000"/>
                  </a:schemeClr>
                </a:solidFill>
              </a:rPr>
              <a:t> Nam</a:t>
            </a:r>
          </a:p>
        </p:txBody>
      </p:sp>
      <p:sp>
        <p:nvSpPr>
          <p:cNvPr id="12" name="Rounded Rectangle 11"/>
          <p:cNvSpPr/>
          <p:nvPr/>
        </p:nvSpPr>
        <p:spPr>
          <a:xfrm>
            <a:off x="2835294" y="3819435"/>
            <a:ext cx="5624547" cy="4012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bg1">
                    <a:lumMod val="10000"/>
                  </a:schemeClr>
                </a:solidFill>
              </a:rPr>
              <a:t>Vai</a:t>
            </a:r>
            <a:r>
              <a:rPr lang="en-US" sz="1800" dirty="0" smtClean="0">
                <a:solidFill>
                  <a:schemeClr val="bg1">
                    <a:lumMod val="10000"/>
                  </a:schemeClr>
                </a:solidFill>
              </a:rPr>
              <a:t> </a:t>
            </a:r>
            <a:r>
              <a:rPr lang="en-US" sz="1800" dirty="0" err="1" smtClean="0">
                <a:solidFill>
                  <a:schemeClr val="bg1">
                    <a:lumMod val="10000"/>
                  </a:schemeClr>
                </a:solidFill>
              </a:rPr>
              <a:t>trò</a:t>
            </a:r>
            <a:r>
              <a:rPr lang="en-US" sz="1800" dirty="0" smtClean="0">
                <a:solidFill>
                  <a:schemeClr val="bg1">
                    <a:lumMod val="10000"/>
                  </a:schemeClr>
                </a:solidFill>
              </a:rPr>
              <a:t> </a:t>
            </a:r>
            <a:r>
              <a:rPr lang="en-US" sz="1800" dirty="0" err="1" smtClean="0">
                <a:solidFill>
                  <a:schemeClr val="bg1">
                    <a:lumMod val="10000"/>
                  </a:schemeClr>
                </a:solidFill>
              </a:rPr>
              <a:t>đoàn</a:t>
            </a:r>
            <a:r>
              <a:rPr lang="en-US" sz="1800" dirty="0" smtClean="0">
                <a:solidFill>
                  <a:schemeClr val="bg1">
                    <a:lumMod val="10000"/>
                  </a:schemeClr>
                </a:solidFill>
              </a:rPr>
              <a:t> </a:t>
            </a:r>
            <a:r>
              <a:rPr lang="en-US" sz="1800" dirty="0" err="1" smtClean="0">
                <a:solidFill>
                  <a:schemeClr val="bg1">
                    <a:lumMod val="10000"/>
                  </a:schemeClr>
                </a:solidFill>
              </a:rPr>
              <a:t>kết</a:t>
            </a:r>
            <a:r>
              <a:rPr lang="en-US" sz="1800" dirty="0" smtClean="0">
                <a:solidFill>
                  <a:schemeClr val="bg1">
                    <a:lumMod val="10000"/>
                  </a:schemeClr>
                </a:solidFill>
              </a:rPr>
              <a:t> </a:t>
            </a:r>
            <a:r>
              <a:rPr lang="en-US" sz="1800" dirty="0" err="1" smtClean="0">
                <a:solidFill>
                  <a:schemeClr val="bg1">
                    <a:lumMod val="10000"/>
                  </a:schemeClr>
                </a:solidFill>
              </a:rPr>
              <a:t>dân</a:t>
            </a:r>
            <a:r>
              <a:rPr lang="en-US" sz="1800" dirty="0" smtClean="0">
                <a:solidFill>
                  <a:schemeClr val="bg1">
                    <a:lumMod val="10000"/>
                  </a:schemeClr>
                </a:solidFill>
              </a:rPr>
              <a:t> </a:t>
            </a:r>
            <a:r>
              <a:rPr lang="en-US" sz="1800" dirty="0" err="1" smtClean="0">
                <a:solidFill>
                  <a:schemeClr val="bg1">
                    <a:lumMod val="10000"/>
                  </a:schemeClr>
                </a:solidFill>
              </a:rPr>
              <a:t>tộc</a:t>
            </a:r>
            <a:r>
              <a:rPr lang="en-US" sz="1800" dirty="0" smtClean="0">
                <a:solidFill>
                  <a:schemeClr val="bg1">
                    <a:lumMod val="10000"/>
                  </a:schemeClr>
                </a:solidFill>
              </a:rPr>
              <a:t>, </a:t>
            </a:r>
            <a:r>
              <a:rPr lang="en-US" sz="1800" dirty="0" err="1" smtClean="0">
                <a:solidFill>
                  <a:schemeClr val="bg1">
                    <a:lumMod val="10000"/>
                  </a:schemeClr>
                </a:solidFill>
              </a:rPr>
              <a:t>vai</a:t>
            </a:r>
            <a:r>
              <a:rPr lang="en-US" sz="1800" dirty="0" smtClean="0">
                <a:solidFill>
                  <a:schemeClr val="bg1">
                    <a:lumMod val="10000"/>
                  </a:schemeClr>
                </a:solidFill>
              </a:rPr>
              <a:t> </a:t>
            </a:r>
            <a:r>
              <a:rPr lang="en-US" sz="1800" dirty="0" err="1" smtClean="0">
                <a:solidFill>
                  <a:schemeClr val="bg1">
                    <a:lumMod val="10000"/>
                  </a:schemeClr>
                </a:solidFill>
              </a:rPr>
              <a:t>trò</a:t>
            </a:r>
            <a:r>
              <a:rPr lang="en-US" sz="1800" dirty="0" smtClean="0">
                <a:solidFill>
                  <a:schemeClr val="bg1">
                    <a:lumMod val="10000"/>
                  </a:schemeClr>
                </a:solidFill>
              </a:rPr>
              <a:t> </a:t>
            </a:r>
            <a:r>
              <a:rPr lang="en-US" sz="1800" dirty="0" err="1" smtClean="0">
                <a:solidFill>
                  <a:schemeClr val="bg1">
                    <a:lumMod val="10000"/>
                  </a:schemeClr>
                </a:solidFill>
              </a:rPr>
              <a:t>của</a:t>
            </a:r>
            <a:r>
              <a:rPr lang="en-US" sz="1800" dirty="0" smtClean="0">
                <a:solidFill>
                  <a:schemeClr val="bg1">
                    <a:lumMod val="10000"/>
                  </a:schemeClr>
                </a:solidFill>
              </a:rPr>
              <a:t> MTTQVN</a:t>
            </a:r>
          </a:p>
        </p:txBody>
      </p:sp>
      <p:sp>
        <p:nvSpPr>
          <p:cNvPr id="13" name="Rounded Rectangle 12"/>
          <p:cNvSpPr/>
          <p:nvPr/>
        </p:nvSpPr>
        <p:spPr>
          <a:xfrm>
            <a:off x="2835294" y="4449056"/>
            <a:ext cx="5624547" cy="491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bg1">
                    <a:lumMod val="10000"/>
                  </a:schemeClr>
                </a:solidFill>
              </a:rPr>
              <a:t>Quy</a:t>
            </a:r>
            <a:r>
              <a:rPr lang="en-US" sz="1800" dirty="0" smtClean="0">
                <a:solidFill>
                  <a:schemeClr val="bg1">
                    <a:lumMod val="10000"/>
                  </a:schemeClr>
                </a:solidFill>
              </a:rPr>
              <a:t> </a:t>
            </a:r>
            <a:r>
              <a:rPr lang="en-US" sz="1800" dirty="0" err="1" smtClean="0">
                <a:solidFill>
                  <a:schemeClr val="bg1">
                    <a:lumMod val="10000"/>
                  </a:schemeClr>
                </a:solidFill>
              </a:rPr>
              <a:t>định</a:t>
            </a:r>
            <a:r>
              <a:rPr lang="en-US" sz="1800" dirty="0" smtClean="0">
                <a:solidFill>
                  <a:schemeClr val="bg1">
                    <a:lumMod val="10000"/>
                  </a:schemeClr>
                </a:solidFill>
              </a:rPr>
              <a:t> </a:t>
            </a:r>
            <a:r>
              <a:rPr lang="en-US" sz="1800" dirty="0" err="1" smtClean="0">
                <a:solidFill>
                  <a:schemeClr val="bg1">
                    <a:lumMod val="10000"/>
                  </a:schemeClr>
                </a:solidFill>
              </a:rPr>
              <a:t>về</a:t>
            </a:r>
            <a:r>
              <a:rPr lang="en-US" sz="1800" dirty="0" smtClean="0">
                <a:solidFill>
                  <a:schemeClr val="bg1">
                    <a:lumMod val="10000"/>
                  </a:schemeClr>
                </a:solidFill>
              </a:rPr>
              <a:t> </a:t>
            </a:r>
            <a:r>
              <a:rPr lang="en-US" sz="1800" dirty="0" err="1" smtClean="0">
                <a:solidFill>
                  <a:schemeClr val="bg1">
                    <a:lumMod val="10000"/>
                  </a:schemeClr>
                </a:solidFill>
              </a:rPr>
              <a:t>quốc</a:t>
            </a:r>
            <a:r>
              <a:rPr lang="en-US" sz="1800" dirty="0" smtClean="0">
                <a:solidFill>
                  <a:schemeClr val="bg1">
                    <a:lumMod val="10000"/>
                  </a:schemeClr>
                </a:solidFill>
              </a:rPr>
              <a:t> </a:t>
            </a:r>
            <a:r>
              <a:rPr lang="en-US" sz="1800" dirty="0" err="1" smtClean="0">
                <a:solidFill>
                  <a:schemeClr val="bg1">
                    <a:lumMod val="10000"/>
                  </a:schemeClr>
                </a:solidFill>
              </a:rPr>
              <a:t>kỳ</a:t>
            </a:r>
            <a:r>
              <a:rPr lang="en-US" sz="1800" dirty="0" smtClean="0">
                <a:solidFill>
                  <a:schemeClr val="bg1">
                    <a:lumMod val="10000"/>
                  </a:schemeClr>
                </a:solidFill>
              </a:rPr>
              <a:t>, </a:t>
            </a:r>
            <a:r>
              <a:rPr lang="en-US" sz="1800" dirty="0" err="1" smtClean="0">
                <a:solidFill>
                  <a:schemeClr val="bg1">
                    <a:lumMod val="10000"/>
                  </a:schemeClr>
                </a:solidFill>
              </a:rPr>
              <a:t>quốc</a:t>
            </a:r>
            <a:r>
              <a:rPr lang="en-US" sz="1800" dirty="0" smtClean="0">
                <a:solidFill>
                  <a:schemeClr val="bg1">
                    <a:lumMod val="10000"/>
                  </a:schemeClr>
                </a:solidFill>
              </a:rPr>
              <a:t> ca, </a:t>
            </a:r>
            <a:r>
              <a:rPr lang="en-US" sz="1800" dirty="0" err="1" smtClean="0">
                <a:solidFill>
                  <a:schemeClr val="bg1">
                    <a:lumMod val="10000"/>
                  </a:schemeClr>
                </a:solidFill>
              </a:rPr>
              <a:t>quốc</a:t>
            </a:r>
            <a:r>
              <a:rPr lang="en-US" sz="1800" dirty="0" smtClean="0">
                <a:solidFill>
                  <a:schemeClr val="bg1">
                    <a:lumMod val="10000"/>
                  </a:schemeClr>
                </a:solidFill>
              </a:rPr>
              <a:t> </a:t>
            </a:r>
            <a:r>
              <a:rPr lang="en-US" sz="1800" dirty="0" err="1" smtClean="0">
                <a:solidFill>
                  <a:schemeClr val="bg1">
                    <a:lumMod val="10000"/>
                  </a:schemeClr>
                </a:solidFill>
              </a:rPr>
              <a:t>huy</a:t>
            </a:r>
            <a:r>
              <a:rPr lang="en-US" sz="1800" dirty="0" smtClean="0">
                <a:solidFill>
                  <a:schemeClr val="bg1">
                    <a:lumMod val="10000"/>
                  </a:schemeClr>
                </a:solidFill>
              </a:rPr>
              <a:t>, </a:t>
            </a:r>
            <a:r>
              <a:rPr lang="en-US" sz="1800" dirty="0" err="1" smtClean="0">
                <a:solidFill>
                  <a:schemeClr val="bg1">
                    <a:lumMod val="10000"/>
                  </a:schemeClr>
                </a:solidFill>
              </a:rPr>
              <a:t>thủ</a:t>
            </a:r>
            <a:r>
              <a:rPr lang="en-US" sz="1800" dirty="0" smtClean="0">
                <a:solidFill>
                  <a:schemeClr val="bg1">
                    <a:lumMod val="10000"/>
                  </a:schemeClr>
                </a:solidFill>
              </a:rPr>
              <a:t> </a:t>
            </a:r>
            <a:r>
              <a:rPr lang="en-US" sz="1800" dirty="0" err="1" smtClean="0">
                <a:solidFill>
                  <a:schemeClr val="bg1">
                    <a:lumMod val="10000"/>
                  </a:schemeClr>
                </a:solidFill>
              </a:rPr>
              <a:t>đô</a:t>
            </a:r>
            <a:r>
              <a:rPr lang="en-US" sz="1800" dirty="0" smtClean="0">
                <a:solidFill>
                  <a:schemeClr val="bg1">
                    <a:lumMod val="10000"/>
                  </a:schemeClr>
                </a:solidFill>
              </a:rPr>
              <a:t>, </a:t>
            </a:r>
            <a:r>
              <a:rPr lang="en-US" sz="1800" dirty="0" err="1" smtClean="0">
                <a:solidFill>
                  <a:schemeClr val="bg1">
                    <a:lumMod val="10000"/>
                  </a:schemeClr>
                </a:solidFill>
              </a:rPr>
              <a:t>quốc</a:t>
            </a:r>
            <a:r>
              <a:rPr lang="en-US" sz="1800" dirty="0" smtClean="0">
                <a:solidFill>
                  <a:schemeClr val="bg1">
                    <a:lumMod val="10000"/>
                  </a:schemeClr>
                </a:solidFill>
              </a:rPr>
              <a:t> </a:t>
            </a:r>
            <a:r>
              <a:rPr lang="en-US" sz="1800" dirty="0" err="1" smtClean="0">
                <a:solidFill>
                  <a:schemeClr val="bg1">
                    <a:lumMod val="10000"/>
                  </a:schemeClr>
                </a:solidFill>
              </a:rPr>
              <a:t>khánh</a:t>
            </a:r>
            <a:endParaRPr lang="en-US" sz="1800" dirty="0" smtClean="0">
              <a:solidFill>
                <a:schemeClr val="bg1">
                  <a:lumMod val="10000"/>
                </a:schemeClr>
              </a:solidFill>
            </a:endParaRPr>
          </a:p>
        </p:txBody>
      </p:sp>
      <p:cxnSp>
        <p:nvCxnSpPr>
          <p:cNvPr id="15" name="Straight Arrow Connector 14"/>
          <p:cNvCxnSpPr>
            <a:stCxn id="6" idx="3"/>
            <a:endCxn id="7" idx="1"/>
          </p:cNvCxnSpPr>
          <p:nvPr/>
        </p:nvCxnSpPr>
        <p:spPr>
          <a:xfrm flipV="1">
            <a:off x="1697232" y="950582"/>
            <a:ext cx="1138066" cy="95058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a:endCxn id="8" idx="1"/>
          </p:cNvCxnSpPr>
          <p:nvPr/>
        </p:nvCxnSpPr>
        <p:spPr>
          <a:xfrm flipV="1">
            <a:off x="1697232" y="1507178"/>
            <a:ext cx="1138065" cy="393985"/>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9" idx="1"/>
          </p:cNvCxnSpPr>
          <p:nvPr/>
        </p:nvCxnSpPr>
        <p:spPr>
          <a:xfrm>
            <a:off x="1697232" y="1901163"/>
            <a:ext cx="1138064" cy="185635"/>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10" idx="1"/>
          </p:cNvCxnSpPr>
          <p:nvPr/>
        </p:nvCxnSpPr>
        <p:spPr>
          <a:xfrm>
            <a:off x="1697232" y="1901163"/>
            <a:ext cx="1138063" cy="788279"/>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a:endCxn id="11" idx="1"/>
          </p:cNvCxnSpPr>
          <p:nvPr/>
        </p:nvCxnSpPr>
        <p:spPr>
          <a:xfrm>
            <a:off x="1697232" y="1901163"/>
            <a:ext cx="1138063" cy="1450385"/>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12" idx="1"/>
          </p:cNvCxnSpPr>
          <p:nvPr/>
        </p:nvCxnSpPr>
        <p:spPr>
          <a:xfrm>
            <a:off x="1697232" y="1901163"/>
            <a:ext cx="1138062" cy="2118914"/>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3"/>
            <a:endCxn id="13" idx="1"/>
          </p:cNvCxnSpPr>
          <p:nvPr/>
        </p:nvCxnSpPr>
        <p:spPr>
          <a:xfrm>
            <a:off x="1697232" y="1901163"/>
            <a:ext cx="1138062" cy="279356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663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242456" y="3144982"/>
            <a:ext cx="1427018" cy="110143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PHẦN 2</a:t>
            </a:r>
            <a:endParaRPr lang="en-US" sz="2000" b="1" dirty="0">
              <a:solidFill>
                <a:schemeClr val="tx1"/>
              </a:solidFill>
            </a:endParaRPr>
          </a:p>
        </p:txBody>
      </p:sp>
      <p:sp>
        <p:nvSpPr>
          <p:cNvPr id="16" name="Curved Left Arrow 15"/>
          <p:cNvSpPr/>
          <p:nvPr/>
        </p:nvSpPr>
        <p:spPr>
          <a:xfrm rot="11213510">
            <a:off x="344470" y="1159283"/>
            <a:ext cx="810211" cy="1812254"/>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16"/>
          <p:cNvSpPr/>
          <p:nvPr/>
        </p:nvSpPr>
        <p:spPr>
          <a:xfrm>
            <a:off x="1893018" y="1236878"/>
            <a:ext cx="2902528" cy="13121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chemeClr val="bg1">
                    <a:lumMod val="10000"/>
                  </a:schemeClr>
                </a:solidFill>
              </a:rPr>
              <a:t>2.2 </a:t>
            </a:r>
            <a:r>
              <a:rPr lang="en-US" sz="2000" b="1" dirty="0" smtClean="0">
                <a:solidFill>
                  <a:schemeClr val="bg1">
                    <a:lumMod val="10000"/>
                  </a:schemeClr>
                </a:solidFill>
              </a:rPr>
              <a:t>QUYỀN CON NGƯỜI, QUYỀN VÀ NGHĨA VỤ CƠ BẢN CỦA CÔNG DÂN</a:t>
            </a:r>
            <a:endParaRPr lang="en-US" sz="2000" b="1" dirty="0">
              <a:solidFill>
                <a:schemeClr val="bg1">
                  <a:lumMod val="10000"/>
                </a:schemeClr>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267" y="2548994"/>
            <a:ext cx="2659279" cy="2126915"/>
          </a:xfrm>
          <a:prstGeom prst="rect">
            <a:avLst/>
          </a:prstGeom>
        </p:spPr>
      </p:pic>
      <p:sp>
        <p:nvSpPr>
          <p:cNvPr id="20" name="Rounded Rectangle 19"/>
          <p:cNvSpPr/>
          <p:nvPr/>
        </p:nvSpPr>
        <p:spPr>
          <a:xfrm>
            <a:off x="5428079" y="1560262"/>
            <a:ext cx="3573651" cy="14580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chemeClr val="bg1">
                    <a:lumMod val="10000"/>
                  </a:schemeClr>
                </a:solidFill>
              </a:rPr>
              <a:t>2.3 CHÍNH SÁCH </a:t>
            </a:r>
            <a:r>
              <a:rPr lang="en-US" sz="2000" b="1" dirty="0" smtClean="0">
                <a:solidFill>
                  <a:schemeClr val="bg1">
                    <a:lumMod val="10000"/>
                  </a:schemeClr>
                </a:solidFill>
              </a:rPr>
              <a:t>KINH TẾ, </a:t>
            </a:r>
            <a:r>
              <a:rPr lang="vi-VN" sz="2000" b="1" dirty="0" smtClean="0">
                <a:solidFill>
                  <a:schemeClr val="bg1">
                    <a:lumMod val="10000"/>
                  </a:schemeClr>
                </a:solidFill>
              </a:rPr>
              <a:t>XÃ HỘI, </a:t>
            </a:r>
            <a:r>
              <a:rPr lang="en-US" sz="2000" b="1" dirty="0" smtClean="0">
                <a:solidFill>
                  <a:schemeClr val="bg1">
                    <a:lumMod val="10000"/>
                  </a:schemeClr>
                </a:solidFill>
              </a:rPr>
              <a:t>VĂN HÓA, GIÁO DỤC, KHOA HỌC – CÔNG NGHỆ VÀ MÔI TRƯỜNG</a:t>
            </a:r>
            <a:endParaRPr lang="en-US" sz="2000" b="1" dirty="0">
              <a:solidFill>
                <a:schemeClr val="bg1">
                  <a:lumMod val="10000"/>
                </a:schemeClr>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274" y="2999746"/>
            <a:ext cx="2760911" cy="1859735"/>
          </a:xfrm>
          <a:prstGeom prst="rect">
            <a:avLst/>
          </a:prstGeom>
        </p:spPr>
      </p:pic>
      <p:sp>
        <p:nvSpPr>
          <p:cNvPr id="22" name="Title 21"/>
          <p:cNvSpPr>
            <a:spLocks noGrp="1"/>
          </p:cNvSpPr>
          <p:nvPr>
            <p:ph type="ctrTitle" idx="4294967295"/>
          </p:nvPr>
        </p:nvSpPr>
        <p:spPr>
          <a:xfrm>
            <a:off x="1571131" y="113423"/>
            <a:ext cx="6772245" cy="985838"/>
          </a:xfrm>
          <a:solidFill>
            <a:srgbClr val="C00000"/>
          </a:solidFill>
          <a:ln>
            <a:solidFill>
              <a:srgbClr val="C00000"/>
            </a:solidFill>
          </a:ln>
        </p:spPr>
        <p:txBody>
          <a:bodyPr/>
          <a:lstStyle/>
          <a:p>
            <a:pPr algn="ctr"/>
            <a:r>
              <a:rPr lang="vi-VN" sz="2800" b="1" dirty="0" smtClean="0">
                <a:solidFill>
                  <a:schemeClr val="bg1"/>
                </a:solidFill>
                <a:latin typeface="+mj-lt"/>
              </a:rPr>
              <a:t>2. </a:t>
            </a:r>
            <a:r>
              <a:rPr lang="en-US" sz="2800" b="1" dirty="0" smtClean="0">
                <a:solidFill>
                  <a:schemeClr val="bg1"/>
                </a:solidFill>
                <a:latin typeface="+mj-lt"/>
              </a:rPr>
              <a:t>MỘT </a:t>
            </a:r>
            <a:r>
              <a:rPr lang="en-US" sz="2800" b="1" dirty="0">
                <a:solidFill>
                  <a:schemeClr val="bg1"/>
                </a:solidFill>
                <a:latin typeface="+mj-lt"/>
              </a:rPr>
              <a:t>SỐ NỘI DUNG CƠ BẢN CỦA HIẾN PHÁP </a:t>
            </a:r>
            <a:r>
              <a:rPr lang="en-US" sz="2800" b="1" dirty="0" smtClean="0">
                <a:solidFill>
                  <a:schemeClr val="bg1"/>
                </a:solidFill>
                <a:latin typeface="+mj-lt"/>
              </a:rPr>
              <a:t>NĂM 2013</a:t>
            </a:r>
            <a:r>
              <a:rPr lang="vi-VN" sz="2800" b="1" dirty="0" smtClean="0">
                <a:solidFill>
                  <a:schemeClr val="bg1"/>
                </a:solidFill>
                <a:latin typeface="+mj-lt"/>
              </a:rPr>
              <a:t> </a:t>
            </a:r>
            <a:endParaRPr lang="en-US" sz="2800" b="1" dirty="0">
              <a:solidFill>
                <a:schemeClr val="bg1"/>
              </a:solidFill>
              <a:latin typeface="+mj-lt"/>
            </a:endParaRPr>
          </a:p>
        </p:txBody>
      </p:sp>
      <p:pic>
        <p:nvPicPr>
          <p:cNvPr id="9" name="Picture 8"/>
          <p:cNvPicPr>
            <a:picLocks noChangeAspect="1"/>
          </p:cNvPicPr>
          <p:nvPr/>
        </p:nvPicPr>
        <p:blipFill>
          <a:blip r:embed="rId4"/>
          <a:stretch>
            <a:fillRect/>
          </a:stretch>
        </p:blipFill>
        <p:spPr>
          <a:xfrm>
            <a:off x="1" y="1"/>
            <a:ext cx="1260484" cy="1213441"/>
          </a:xfrm>
          <a:prstGeom prst="rect">
            <a:avLst/>
          </a:prstGeom>
        </p:spPr>
      </p:pic>
    </p:spTree>
    <p:extLst>
      <p:ext uri="{BB962C8B-B14F-4D97-AF65-F5344CB8AC3E}">
        <p14:creationId xmlns:p14="http://schemas.microsoft.com/office/powerpoint/2010/main" val="2526240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85102" cy="1237140"/>
          </a:xfrm>
          <a:prstGeom prst="rect">
            <a:avLst/>
          </a:prstGeom>
        </p:spPr>
      </p:pic>
      <p:sp>
        <p:nvSpPr>
          <p:cNvPr id="4" name="Flowchart: Sequential Access Storage 3"/>
          <p:cNvSpPr/>
          <p:nvPr/>
        </p:nvSpPr>
        <p:spPr>
          <a:xfrm>
            <a:off x="145474" y="1237141"/>
            <a:ext cx="4301836" cy="3305276"/>
          </a:xfrm>
          <a:prstGeom prst="flowChartMagneticTap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5" y="1630375"/>
            <a:ext cx="3689873" cy="2518807"/>
          </a:xfrm>
          <a:prstGeom prst="rect">
            <a:avLst/>
          </a:prstGeom>
        </p:spPr>
      </p:pic>
      <p:sp>
        <p:nvSpPr>
          <p:cNvPr id="6" name="Rounded Rectangle 5"/>
          <p:cNvSpPr/>
          <p:nvPr/>
        </p:nvSpPr>
        <p:spPr>
          <a:xfrm>
            <a:off x="4044679" y="1196200"/>
            <a:ext cx="4953851" cy="27145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2800" b="1" dirty="0" smtClean="0">
                <a:solidFill>
                  <a:srgbClr val="C00000"/>
                </a:solidFill>
              </a:rPr>
              <a:t>2.2 QUYỀN CON NGƯỜI, QUYỀN VÀ NGHĨA VỤ CƠ BẢN CỦA CÔNG DÂN</a:t>
            </a:r>
          </a:p>
          <a:p>
            <a:pPr algn="r"/>
            <a:r>
              <a:rPr lang="vi-VN" sz="2800" b="1" dirty="0" smtClean="0">
                <a:solidFill>
                  <a:srgbClr val="C00000"/>
                </a:solidFill>
              </a:rPr>
              <a:t>(Chương 2)</a:t>
            </a:r>
            <a:endParaRPr lang="en-US" sz="2800" b="1" dirty="0">
              <a:solidFill>
                <a:srgbClr val="C00000"/>
              </a:solidFill>
            </a:endParaRPr>
          </a:p>
        </p:txBody>
      </p:sp>
    </p:spTree>
    <p:extLst>
      <p:ext uri="{BB962C8B-B14F-4D97-AF65-F5344CB8AC3E}">
        <p14:creationId xmlns:p14="http://schemas.microsoft.com/office/powerpoint/2010/main" val="31000183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7941" y="195091"/>
            <a:ext cx="6768900" cy="655500"/>
          </a:xfrm>
        </p:spPr>
        <p:txBody>
          <a:bodyPr/>
          <a:lstStyle/>
          <a:p>
            <a:pPr algn="ctr"/>
            <a:r>
              <a:rPr lang="vi-VN" sz="3200" b="1" dirty="0" smtClean="0">
                <a:solidFill>
                  <a:srgbClr val="C00000"/>
                </a:solidFill>
              </a:rPr>
              <a:t>2.2.1 CÁC KHÁI NIỆM CƠ BẢN</a:t>
            </a:r>
            <a:endParaRPr lang="en-US" sz="3200" b="1" dirty="0">
              <a:solidFill>
                <a:srgbClr val="C00000"/>
              </a:solidFill>
            </a:endParaRPr>
          </a:p>
        </p:txBody>
      </p:sp>
      <p:pic>
        <p:nvPicPr>
          <p:cNvPr id="4" name="Picture 3"/>
          <p:cNvPicPr>
            <a:picLocks noChangeAspect="1"/>
          </p:cNvPicPr>
          <p:nvPr/>
        </p:nvPicPr>
        <p:blipFill>
          <a:blip r:embed="rId2"/>
          <a:stretch>
            <a:fillRect/>
          </a:stretch>
        </p:blipFill>
        <p:spPr>
          <a:xfrm>
            <a:off x="1" y="1"/>
            <a:ext cx="987135" cy="950294"/>
          </a:xfrm>
          <a:prstGeom prst="rect">
            <a:avLst/>
          </a:prstGeom>
        </p:spPr>
      </p:pic>
      <p:sp>
        <p:nvSpPr>
          <p:cNvPr id="3" name="Rectangle 2"/>
          <p:cNvSpPr/>
          <p:nvPr/>
        </p:nvSpPr>
        <p:spPr>
          <a:xfrm>
            <a:off x="735344" y="1207604"/>
            <a:ext cx="6979705" cy="1101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vi-VN" sz="2800" dirty="0" smtClean="0">
                <a:solidFill>
                  <a:schemeClr val="accent6"/>
                </a:solidFill>
              </a:rPr>
              <a:t>Khái niệm: Quyền con người</a:t>
            </a:r>
          </a:p>
          <a:p>
            <a:pPr marL="457200" indent="-457200" algn="ctr">
              <a:buFontTx/>
              <a:buChar char="-"/>
            </a:pPr>
            <a:r>
              <a:rPr lang="vi-VN" sz="2800" dirty="0" smtClean="0">
                <a:solidFill>
                  <a:schemeClr val="accent6"/>
                </a:solidFill>
              </a:rPr>
              <a:t>Khái niệm: Quyền công dân</a:t>
            </a:r>
            <a:endParaRPr lang="en-US" sz="2800" dirty="0">
              <a:solidFill>
                <a:schemeClr val="accent6"/>
              </a:solidFill>
            </a:endParaRPr>
          </a:p>
        </p:txBody>
      </p:sp>
    </p:spTree>
    <p:extLst>
      <p:ext uri="{BB962C8B-B14F-4D97-AF65-F5344CB8AC3E}">
        <p14:creationId xmlns:p14="http://schemas.microsoft.com/office/powerpoint/2010/main" val="23745017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5;p15"/>
          <p:cNvSpPr txBox="1">
            <a:spLocks/>
          </p:cNvSpPr>
          <p:nvPr/>
        </p:nvSpPr>
        <p:spPr>
          <a:xfrm>
            <a:off x="120290" y="1035131"/>
            <a:ext cx="4254282" cy="3245359"/>
          </a:xfrm>
          <a:prstGeom prst="rect">
            <a:avLst/>
          </a:prstGeom>
        </p:spPr>
        <p:txBody>
          <a:bodyPr spcFirstLastPara="1" wrap="square" lIns="91425" tIns="91425" rIns="91425" bIns="91425"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2800" b="1" dirty="0" smtClean="0"/>
              <a:t>Quyền con người</a:t>
            </a:r>
          </a:p>
          <a:p>
            <a:pPr algn="ctr"/>
            <a:r>
              <a:rPr lang="vi-VN" sz="9600" u="sng" dirty="0" smtClean="0">
                <a:solidFill>
                  <a:srgbClr val="C00000"/>
                </a:solidFill>
                <a:latin typeface="Arial" panose="020B0604020202020204" pitchFamily="34" charset="0"/>
                <a:cs typeface="Arial" panose="020B0604020202020204" pitchFamily="34" charset="0"/>
              </a:rPr>
              <a:t>là những đảm bảo pháp lý toàn cầu </a:t>
            </a:r>
            <a:r>
              <a:rPr lang="vi-VN" sz="9600" dirty="0" smtClean="0">
                <a:latin typeface="Arial" panose="020B0604020202020204" pitchFamily="34" charset="0"/>
                <a:cs typeface="Arial" panose="020B0604020202020204" pitchFamily="34" charset="0"/>
              </a:rPr>
              <a:t>có tác dụng bảo vệ các cá nhân và các nhóm chống lại những hành động hoặc sự bỏ mặc mà làm tổn hại đến </a:t>
            </a:r>
            <a:r>
              <a:rPr lang="vi-VN" sz="9600" dirty="0" smtClean="0">
                <a:solidFill>
                  <a:srgbClr val="C00000"/>
                </a:solidFill>
                <a:latin typeface="Arial" panose="020B0604020202020204" pitchFamily="34" charset="0"/>
                <a:cs typeface="Arial" panose="020B0604020202020204" pitchFamily="34" charset="0"/>
              </a:rPr>
              <a:t>nhân phẩm</a:t>
            </a:r>
            <a:r>
              <a:rPr lang="vi-VN" sz="9600" dirty="0" smtClean="0">
                <a:latin typeface="Arial" panose="020B0604020202020204" pitchFamily="34" charset="0"/>
                <a:cs typeface="Arial" panose="020B0604020202020204" pitchFamily="34" charset="0"/>
              </a:rPr>
              <a:t>, những </a:t>
            </a:r>
            <a:r>
              <a:rPr lang="vi-VN" sz="9600" dirty="0" smtClean="0">
                <a:solidFill>
                  <a:srgbClr val="C00000"/>
                </a:solidFill>
                <a:latin typeface="Arial" panose="020B0604020202020204" pitchFamily="34" charset="0"/>
                <a:cs typeface="Arial" panose="020B0604020202020204" pitchFamily="34" charset="0"/>
              </a:rPr>
              <a:t>sự được phép </a:t>
            </a:r>
            <a:r>
              <a:rPr lang="vi-VN" sz="9600" dirty="0" smtClean="0">
                <a:latin typeface="Arial" panose="020B0604020202020204" pitchFamily="34" charset="0"/>
                <a:cs typeface="Arial" panose="020B0604020202020204" pitchFamily="34" charset="0"/>
              </a:rPr>
              <a:t>và </a:t>
            </a:r>
            <a:r>
              <a:rPr lang="vi-VN" sz="9600" dirty="0" smtClean="0">
                <a:solidFill>
                  <a:srgbClr val="C00000"/>
                </a:solidFill>
                <a:latin typeface="Arial" panose="020B0604020202020204" pitchFamily="34" charset="0"/>
                <a:cs typeface="Arial" panose="020B0604020202020204" pitchFamily="34" charset="0"/>
              </a:rPr>
              <a:t>sự tự do cơ bản</a:t>
            </a:r>
            <a:r>
              <a:rPr lang="vi-VN" sz="9600" dirty="0" smtClean="0">
                <a:latin typeface="Arial" panose="020B0604020202020204" pitchFamily="34" charset="0"/>
                <a:cs typeface="Arial" panose="020B0604020202020204" pitchFamily="34" charset="0"/>
              </a:rPr>
              <a:t> của con người</a:t>
            </a:r>
          </a:p>
          <a:p>
            <a:pPr algn="ctr"/>
            <a:r>
              <a:rPr lang="vi-VN" sz="6400" i="1" dirty="0" smtClean="0">
                <a:latin typeface="Arial" panose="020B0604020202020204" pitchFamily="34" charset="0"/>
                <a:cs typeface="Arial" panose="020B0604020202020204" pitchFamily="34" charset="0"/>
              </a:rPr>
              <a:t>Theo “Văn phòng cao ủy quyền con người của Liên hợp quốc”</a:t>
            </a:r>
            <a:endParaRPr lang="vi-VN" sz="6400" i="1" dirty="0"/>
          </a:p>
        </p:txBody>
      </p:sp>
      <p:pic>
        <p:nvPicPr>
          <p:cNvPr id="136" name="Picture 135"/>
          <p:cNvPicPr>
            <a:picLocks noChangeAspect="1"/>
          </p:cNvPicPr>
          <p:nvPr/>
        </p:nvPicPr>
        <p:blipFill>
          <a:blip r:embed="rId3"/>
          <a:stretch>
            <a:fillRect/>
          </a:stretch>
        </p:blipFill>
        <p:spPr>
          <a:xfrm>
            <a:off x="1" y="1"/>
            <a:ext cx="997526" cy="9602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572" y="1035131"/>
            <a:ext cx="4723293" cy="3398721"/>
          </a:xfrm>
          <a:prstGeom prst="rect">
            <a:avLst/>
          </a:prstGeom>
        </p:spPr>
      </p:pic>
    </p:spTree>
    <p:extLst>
      <p:ext uri="{BB962C8B-B14F-4D97-AF65-F5344CB8AC3E}">
        <p14:creationId xmlns:p14="http://schemas.microsoft.com/office/powerpoint/2010/main" val="22453849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2161948"/>
            <a:ext cx="1820140" cy="298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322562" y="742122"/>
            <a:ext cx="6357612" cy="2542945"/>
          </a:xfrm>
          <a:prstGeom prst="roundRect">
            <a:avLst/>
          </a:prstGeom>
          <a:solidFill>
            <a:srgbClr val="B7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bg1">
                    <a:lumMod val="10000"/>
                  </a:schemeClr>
                </a:solidFill>
              </a:rPr>
              <a:t>Quyền </a:t>
            </a:r>
            <a:r>
              <a:rPr lang="vi-VN" sz="2800" dirty="0" smtClean="0">
                <a:solidFill>
                  <a:schemeClr val="bg1">
                    <a:lumMod val="10000"/>
                  </a:schemeClr>
                </a:solidFill>
              </a:rPr>
              <a:t>công dân là những quyền con người được các nhà nước thừa nhận và áp dụng cho những </a:t>
            </a:r>
            <a:r>
              <a:rPr lang="vi-VN" sz="2800" u="sng" dirty="0" smtClean="0">
                <a:solidFill>
                  <a:srgbClr val="C00000"/>
                </a:solidFill>
              </a:rPr>
              <a:t>người có quốc tịch</a:t>
            </a:r>
            <a:r>
              <a:rPr lang="vi-VN" sz="2800" dirty="0" smtClean="0">
                <a:solidFill>
                  <a:srgbClr val="C00000"/>
                </a:solidFill>
              </a:rPr>
              <a:t> </a:t>
            </a:r>
            <a:r>
              <a:rPr lang="vi-VN" sz="2800" dirty="0" smtClean="0">
                <a:solidFill>
                  <a:schemeClr val="bg1">
                    <a:lumMod val="10000"/>
                  </a:schemeClr>
                </a:solidFill>
              </a:rPr>
              <a:t>của nước mình</a:t>
            </a:r>
          </a:p>
          <a:p>
            <a:pPr algn="ctr"/>
            <a:r>
              <a:rPr lang="vi-VN" sz="2000" i="1" dirty="0" smtClean="0">
                <a:solidFill>
                  <a:schemeClr val="bg1">
                    <a:lumMod val="10000"/>
                  </a:schemeClr>
                </a:solidFill>
              </a:rPr>
              <a:t>Theo giáo trình “Luật Hiến pháp” trường Đại học Luật Hà Nội</a:t>
            </a:r>
          </a:p>
        </p:txBody>
      </p:sp>
    </p:spTree>
    <p:extLst>
      <p:ext uri="{BB962C8B-B14F-4D97-AF65-F5344CB8AC3E}">
        <p14:creationId xmlns:p14="http://schemas.microsoft.com/office/powerpoint/2010/main" val="4030389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23958"/>
            <a:ext cx="7594678" cy="591866"/>
          </a:xfrm>
        </p:spPr>
        <p:txBody>
          <a:bodyPr>
            <a:noAutofit/>
          </a:bodyPr>
          <a:lstStyle/>
          <a:p>
            <a:pPr algn="ctr"/>
            <a:r>
              <a:rPr lang="vi-VN" sz="2300" b="1" dirty="0" smtClean="0"/>
              <a:t>PHÂN BIỆT QUYỀN CON NGƯỜI, QUYỀN CÔNG DÂN</a:t>
            </a:r>
            <a:endParaRPr lang="en-US" sz="2300" b="1" dirty="0"/>
          </a:p>
        </p:txBody>
      </p:sp>
      <p:sp>
        <p:nvSpPr>
          <p:cNvPr id="3" name="Rounded Rectangle 2"/>
          <p:cNvSpPr/>
          <p:nvPr/>
        </p:nvSpPr>
        <p:spPr>
          <a:xfrm>
            <a:off x="955965" y="1604072"/>
            <a:ext cx="2424478" cy="1093012"/>
          </a:xfrm>
          <a:prstGeom prst="roundRect">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smtClean="0">
                <a:ln>
                  <a:noFill/>
                </a:ln>
                <a:solidFill>
                  <a:schemeClr val="bg1"/>
                </a:solidFill>
                <a:effectLst/>
                <a:uLnTx/>
                <a:uFillTx/>
                <a:latin typeface="Arial" panose="020B0604020202020204" pitchFamily="34" charset="0"/>
                <a:ea typeface="+mn-ea"/>
                <a:cs typeface="+mn-cs"/>
              </a:rPr>
              <a:t>Con</a:t>
            </a:r>
            <a:r>
              <a:rPr kumimoji="0" lang="en-US" sz="2800" b="1" i="0" u="none" strike="noStrike" kern="0" cap="none" spc="0" normalizeH="0" baseline="0" noProof="0" dirty="0" smtClean="0">
                <a:ln>
                  <a:noFill/>
                </a:ln>
                <a:solidFill>
                  <a:schemeClr val="bg1"/>
                </a:solidFill>
                <a:effectLst/>
                <a:uLnTx/>
                <a:uFillTx/>
                <a:ea typeface="+mn-ea"/>
                <a:cs typeface="+mn-cs"/>
              </a:rPr>
              <a:t> </a:t>
            </a:r>
            <a:r>
              <a:rPr kumimoji="0" lang="en-US" sz="2800" b="1" i="0" u="none" strike="noStrike" kern="0" cap="none" spc="0" normalizeH="0" baseline="0" noProof="0" dirty="0" err="1" smtClean="0">
                <a:ln>
                  <a:noFill/>
                </a:ln>
                <a:solidFill>
                  <a:schemeClr val="bg1"/>
                </a:solidFill>
                <a:effectLst/>
                <a:uLnTx/>
                <a:uFillTx/>
                <a:ea typeface="+mn-ea"/>
                <a:cs typeface="+mn-cs"/>
              </a:rPr>
              <a:t>người</a:t>
            </a:r>
            <a:endParaRPr kumimoji="0" lang="en-US" sz="2800" b="1" i="0" u="none" strike="noStrike" kern="0" cap="none" spc="0" normalizeH="0" baseline="0" noProof="0" dirty="0" smtClean="0">
              <a:ln>
                <a:noFill/>
              </a:ln>
              <a:solidFill>
                <a:schemeClr val="bg1"/>
              </a:solidFill>
              <a:effectLst/>
              <a:uLnTx/>
              <a:uFillTx/>
              <a:ea typeface="+mn-ea"/>
              <a:cs typeface="+mn-cs"/>
            </a:endParaRPr>
          </a:p>
        </p:txBody>
      </p:sp>
      <p:sp>
        <p:nvSpPr>
          <p:cNvPr id="4" name="Rounded Rectangle 3"/>
          <p:cNvSpPr/>
          <p:nvPr/>
        </p:nvSpPr>
        <p:spPr>
          <a:xfrm>
            <a:off x="955965" y="3290818"/>
            <a:ext cx="2424477" cy="1070262"/>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chemeClr val="bg1">
                    <a:lumMod val="10000"/>
                  </a:schemeClr>
                </a:solidFill>
                <a:effectLst/>
                <a:uLnTx/>
                <a:uFillTx/>
                <a:latin typeface="Arial" panose="020B0604020202020204"/>
                <a:ea typeface="+mn-ea"/>
                <a:cs typeface="+mn-cs"/>
              </a:rPr>
              <a:t>Công</a:t>
            </a:r>
            <a:r>
              <a:rPr kumimoji="0" lang="en-US" sz="2800" b="1" i="0" u="none" strike="noStrike" kern="0" cap="none" spc="0" normalizeH="0" baseline="0" noProof="0" dirty="0" smtClean="0">
                <a:ln>
                  <a:noFill/>
                </a:ln>
                <a:solidFill>
                  <a:schemeClr val="bg1">
                    <a:lumMod val="10000"/>
                  </a:schemeClr>
                </a:solidFill>
                <a:effectLst/>
                <a:uLnTx/>
                <a:uFillTx/>
                <a:latin typeface="Arial" panose="020B0604020202020204"/>
                <a:ea typeface="+mn-ea"/>
                <a:cs typeface="+mn-cs"/>
              </a:rPr>
              <a:t> </a:t>
            </a:r>
            <a:r>
              <a:rPr kumimoji="0" lang="en-US" sz="2800" b="1" i="0" u="none" strike="noStrike" kern="0" cap="none" spc="0" normalizeH="0" baseline="0" noProof="0" dirty="0" err="1" smtClean="0">
                <a:ln>
                  <a:noFill/>
                </a:ln>
                <a:solidFill>
                  <a:schemeClr val="bg1">
                    <a:lumMod val="10000"/>
                  </a:schemeClr>
                </a:solidFill>
                <a:effectLst/>
                <a:uLnTx/>
                <a:uFillTx/>
                <a:latin typeface="Arial" panose="020B0604020202020204"/>
                <a:ea typeface="+mn-ea"/>
                <a:cs typeface="+mn-cs"/>
              </a:rPr>
              <a:t>dân</a:t>
            </a:r>
            <a:endParaRPr kumimoji="0" lang="en-US" sz="2800" b="1" i="0" u="none" strike="noStrike" kern="0" cap="none" spc="0" normalizeH="0" baseline="0" noProof="0" dirty="0" smtClean="0">
              <a:ln>
                <a:noFill/>
              </a:ln>
              <a:solidFill>
                <a:schemeClr val="bg1">
                  <a:lumMod val="10000"/>
                </a:schemeClr>
              </a:solidFill>
              <a:effectLst/>
              <a:uLnTx/>
              <a:uFillTx/>
              <a:latin typeface="Arial" panose="020B0604020202020204"/>
              <a:ea typeface="+mn-ea"/>
              <a:cs typeface="+mn-cs"/>
            </a:endParaRPr>
          </a:p>
        </p:txBody>
      </p:sp>
      <p:sp>
        <p:nvSpPr>
          <p:cNvPr id="5" name="Right Arrow 4"/>
          <p:cNvSpPr/>
          <p:nvPr/>
        </p:nvSpPr>
        <p:spPr>
          <a:xfrm>
            <a:off x="3380442" y="1753999"/>
            <a:ext cx="1973436" cy="839903"/>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380443" y="3346470"/>
            <a:ext cx="2142604" cy="940520"/>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2076614744"/>
              </p:ext>
            </p:extLst>
          </p:nvPr>
        </p:nvGraphicFramePr>
        <p:xfrm>
          <a:off x="5675775" y="1604072"/>
          <a:ext cx="2999558" cy="3076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3204687" y="2077472"/>
            <a:ext cx="1623059" cy="2961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dirty="0" smtClean="0">
                <a:solidFill>
                  <a:schemeClr val="bg1">
                    <a:lumMod val="10000"/>
                  </a:schemeClr>
                </a:solidFill>
              </a:rPr>
              <a:t> Mọi người</a:t>
            </a:r>
            <a:endParaRPr lang="en-US" sz="1800" b="1" dirty="0">
              <a:solidFill>
                <a:schemeClr val="bg1">
                  <a:lumMod val="10000"/>
                </a:schemeClr>
              </a:solidFill>
            </a:endParaRPr>
          </a:p>
        </p:txBody>
      </p:sp>
      <p:sp>
        <p:nvSpPr>
          <p:cNvPr id="9" name="Rounded Rectangle 8"/>
          <p:cNvSpPr/>
          <p:nvPr/>
        </p:nvSpPr>
        <p:spPr>
          <a:xfrm>
            <a:off x="3205873" y="3346469"/>
            <a:ext cx="2317174" cy="9405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dirty="0" smtClean="0">
                <a:solidFill>
                  <a:schemeClr val="bg1">
                    <a:lumMod val="10000"/>
                  </a:schemeClr>
                </a:solidFill>
              </a:rPr>
              <a:t>Người có</a:t>
            </a:r>
          </a:p>
          <a:p>
            <a:pPr algn="ctr"/>
            <a:r>
              <a:rPr lang="vi-VN" sz="1800" b="1" dirty="0" smtClean="0">
                <a:solidFill>
                  <a:schemeClr val="bg1">
                    <a:lumMod val="10000"/>
                  </a:schemeClr>
                </a:solidFill>
              </a:rPr>
              <a:t>quốc tịch</a:t>
            </a:r>
            <a:endParaRPr lang="en-US" sz="1800" b="1" dirty="0">
              <a:solidFill>
                <a:schemeClr val="bg1">
                  <a:lumMod val="10000"/>
                </a:schemeClr>
              </a:solidFill>
            </a:endParaRPr>
          </a:p>
        </p:txBody>
      </p:sp>
      <p:sp>
        <p:nvSpPr>
          <p:cNvPr id="10" name="Rounded Rectangle 9"/>
          <p:cNvSpPr/>
          <p:nvPr/>
        </p:nvSpPr>
        <p:spPr>
          <a:xfrm>
            <a:off x="342900" y="280999"/>
            <a:ext cx="8593282" cy="8236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dirty="0">
              <a:solidFill>
                <a:schemeClr val="bg1">
                  <a:lumMod val="10000"/>
                </a:schemeClr>
              </a:solidFill>
            </a:endParaRPr>
          </a:p>
        </p:txBody>
      </p:sp>
      <p:pic>
        <p:nvPicPr>
          <p:cNvPr id="11" name="Picture 10"/>
          <p:cNvPicPr>
            <a:picLocks noChangeAspect="1"/>
          </p:cNvPicPr>
          <p:nvPr/>
        </p:nvPicPr>
        <p:blipFill>
          <a:blip r:embed="rId7"/>
          <a:stretch>
            <a:fillRect/>
          </a:stretch>
        </p:blipFill>
        <p:spPr>
          <a:xfrm>
            <a:off x="1" y="1"/>
            <a:ext cx="727363" cy="700217"/>
          </a:xfrm>
          <a:prstGeom prst="rect">
            <a:avLst/>
          </a:prstGeom>
        </p:spPr>
      </p:pic>
      <p:sp>
        <p:nvSpPr>
          <p:cNvPr id="12" name="Rounded Rectangle 11"/>
          <p:cNvSpPr/>
          <p:nvPr/>
        </p:nvSpPr>
        <p:spPr>
          <a:xfrm>
            <a:off x="342900" y="488373"/>
            <a:ext cx="8593282" cy="6162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dirty="0">
              <a:solidFill>
                <a:schemeClr val="bg1">
                  <a:lumMod val="10000"/>
                </a:schemeClr>
              </a:solidFill>
            </a:endParaRPr>
          </a:p>
        </p:txBody>
      </p:sp>
    </p:spTree>
    <p:extLst>
      <p:ext uri="{BB962C8B-B14F-4D97-AF65-F5344CB8AC3E}">
        <p14:creationId xmlns:p14="http://schemas.microsoft.com/office/powerpoint/2010/main" val="11984434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7753" y="1834686"/>
            <a:ext cx="7938655" cy="1095550"/>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smtClean="0">
                <a:solidFill>
                  <a:srgbClr val="C00000"/>
                </a:solidFill>
                <a:latin typeface="Arial" panose="020B0604020202020204" pitchFamily="34" charset="0"/>
                <a:sym typeface="Palanquin Dark"/>
              </a:rPr>
              <a:t>2.2.2 QUYỀN CON NGƯỜI</a:t>
            </a:r>
            <a:endParaRPr lang="en-US" sz="2800" dirty="0">
              <a:solidFill>
                <a:srgbClr val="C00000"/>
              </a:solidFill>
            </a:endParaRPr>
          </a:p>
        </p:txBody>
      </p:sp>
      <p:pic>
        <p:nvPicPr>
          <p:cNvPr id="6" name="Picture 5"/>
          <p:cNvPicPr>
            <a:picLocks noChangeAspect="1"/>
          </p:cNvPicPr>
          <p:nvPr/>
        </p:nvPicPr>
        <p:blipFill>
          <a:blip r:embed="rId2"/>
          <a:stretch>
            <a:fillRect/>
          </a:stretch>
        </p:blipFill>
        <p:spPr>
          <a:xfrm>
            <a:off x="1" y="1"/>
            <a:ext cx="955963" cy="920285"/>
          </a:xfrm>
          <a:prstGeom prst="rect">
            <a:avLst/>
          </a:prstGeom>
        </p:spPr>
      </p:pic>
    </p:spTree>
    <p:extLst>
      <p:ext uri="{BB962C8B-B14F-4D97-AF65-F5344CB8AC3E}">
        <p14:creationId xmlns:p14="http://schemas.microsoft.com/office/powerpoint/2010/main" val="401429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609" y="0"/>
            <a:ext cx="8390965" cy="655500"/>
          </a:xfrm>
        </p:spPr>
        <p:txBody>
          <a:bodyPr/>
          <a:lstStyle/>
          <a:p>
            <a:r>
              <a:rPr lang="vi-VN" b="1" dirty="0" smtClean="0">
                <a:solidFill>
                  <a:srgbClr val="C00000"/>
                </a:solidFill>
              </a:rPr>
              <a:t>CHƯƠNG TRÌNH CHI TIẾT MÔN HỌC PHÁP LUẬT</a:t>
            </a:r>
            <a:endParaRPr lang="en-US"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01812987"/>
              </p:ext>
            </p:extLst>
          </p:nvPr>
        </p:nvGraphicFramePr>
        <p:xfrm>
          <a:off x="398033" y="577296"/>
          <a:ext cx="8498541" cy="4422768"/>
        </p:xfrm>
        <a:graphic>
          <a:graphicData uri="http://schemas.openxmlformats.org/drawingml/2006/table">
            <a:tbl>
              <a:tblPr firstRow="1" bandRow="1">
                <a:tableStyleId>{5DA37D80-6434-44D0-A028-1B22A696006F}</a:tableStyleId>
              </a:tblPr>
              <a:tblGrid>
                <a:gridCol w="763779">
                  <a:extLst>
                    <a:ext uri="{9D8B030D-6E8A-4147-A177-3AD203B41FA5}">
                      <a16:colId xmlns:a16="http://schemas.microsoft.com/office/drawing/2014/main" val="2062914107"/>
                    </a:ext>
                  </a:extLst>
                </a:gridCol>
                <a:gridCol w="6340566">
                  <a:extLst>
                    <a:ext uri="{9D8B030D-6E8A-4147-A177-3AD203B41FA5}">
                      <a16:colId xmlns:a16="http://schemas.microsoft.com/office/drawing/2014/main" val="2279147915"/>
                    </a:ext>
                  </a:extLst>
                </a:gridCol>
                <a:gridCol w="1394196">
                  <a:extLst>
                    <a:ext uri="{9D8B030D-6E8A-4147-A177-3AD203B41FA5}">
                      <a16:colId xmlns:a16="http://schemas.microsoft.com/office/drawing/2014/main" val="1050532272"/>
                    </a:ext>
                  </a:extLst>
                </a:gridCol>
              </a:tblGrid>
              <a:tr h="362599">
                <a:tc>
                  <a:txBody>
                    <a:bodyPr/>
                    <a:lstStyle/>
                    <a:p>
                      <a:pPr algn="ctr"/>
                      <a:r>
                        <a:rPr lang="vi-VN" sz="1900" dirty="0" smtClean="0">
                          <a:solidFill>
                            <a:schemeClr val="bg1">
                              <a:lumMod val="10000"/>
                            </a:schemeClr>
                          </a:solidFill>
                        </a:rPr>
                        <a:t>TT</a:t>
                      </a:r>
                      <a:endParaRPr lang="en-US" sz="1900" dirty="0">
                        <a:solidFill>
                          <a:schemeClr val="bg1">
                            <a:lumMod val="10000"/>
                          </a:schemeClr>
                        </a:solidFill>
                      </a:endParaRPr>
                    </a:p>
                  </a:txBody>
                  <a:tcPr/>
                </a:tc>
                <a:tc>
                  <a:txBody>
                    <a:bodyPr/>
                    <a:lstStyle/>
                    <a:p>
                      <a:pPr algn="ctr"/>
                      <a:r>
                        <a:rPr lang="vi-VN" sz="1900" dirty="0" smtClean="0">
                          <a:solidFill>
                            <a:schemeClr val="bg1">
                              <a:lumMod val="10000"/>
                            </a:schemeClr>
                          </a:solidFill>
                        </a:rPr>
                        <a:t>TÊN BÀI HỌC</a:t>
                      </a:r>
                      <a:endParaRPr lang="en-US" sz="1900" dirty="0">
                        <a:solidFill>
                          <a:schemeClr val="bg1">
                            <a:lumMod val="10000"/>
                          </a:schemeClr>
                        </a:solidFill>
                      </a:endParaRPr>
                    </a:p>
                  </a:txBody>
                  <a:tcPr/>
                </a:tc>
                <a:tc>
                  <a:txBody>
                    <a:bodyPr/>
                    <a:lstStyle/>
                    <a:p>
                      <a:pPr algn="ctr"/>
                      <a:r>
                        <a:rPr lang="vi-VN" sz="1900" dirty="0" smtClean="0">
                          <a:solidFill>
                            <a:schemeClr val="bg1">
                              <a:lumMod val="10000"/>
                            </a:schemeClr>
                          </a:solidFill>
                        </a:rPr>
                        <a:t>SỐ TIẾT</a:t>
                      </a:r>
                      <a:endParaRPr lang="en-US" sz="1900" dirty="0">
                        <a:solidFill>
                          <a:schemeClr val="bg1">
                            <a:lumMod val="10000"/>
                          </a:schemeClr>
                        </a:solidFill>
                      </a:endParaRPr>
                    </a:p>
                  </a:txBody>
                  <a:tcPr/>
                </a:tc>
                <a:extLst>
                  <a:ext uri="{0D108BD9-81ED-4DB2-BD59-A6C34878D82A}">
                    <a16:rowId xmlns:a16="http://schemas.microsoft.com/office/drawing/2014/main" val="805669510"/>
                  </a:ext>
                </a:extLst>
              </a:tr>
              <a:tr h="557844">
                <a:tc>
                  <a:txBody>
                    <a:bodyPr/>
                    <a:lstStyle/>
                    <a:p>
                      <a:pPr algn="ctr"/>
                      <a:r>
                        <a:rPr lang="vi-VN" sz="1800" b="0" dirty="0" smtClean="0">
                          <a:solidFill>
                            <a:schemeClr val="bg1">
                              <a:lumMod val="10000"/>
                            </a:schemeClr>
                          </a:solidFill>
                        </a:rPr>
                        <a:t>1</a:t>
                      </a:r>
                      <a:endParaRPr lang="en-US" sz="1800" b="0" dirty="0">
                        <a:solidFill>
                          <a:schemeClr val="bg1">
                            <a:lumMod val="10000"/>
                          </a:schemeClr>
                        </a:solidFill>
                      </a:endParaRPr>
                    </a:p>
                  </a:txBody>
                  <a:tcPr>
                    <a:noFill/>
                  </a:tcPr>
                </a:tc>
                <a:tc>
                  <a:txBody>
                    <a:bodyPr/>
                    <a:lstStyle/>
                    <a:p>
                      <a:pPr marL="0" marR="0">
                        <a:spcBef>
                          <a:spcPts val="0"/>
                        </a:spcBef>
                        <a:spcAft>
                          <a:spcPts val="0"/>
                        </a:spcAft>
                      </a:pPr>
                      <a:r>
                        <a:rPr lang="en-US" sz="1800" dirty="0" err="1" smtClean="0">
                          <a:solidFill>
                            <a:schemeClr val="bg1">
                              <a:lumMod val="10000"/>
                            </a:schemeClr>
                          </a:solidFill>
                          <a:effectLst/>
                        </a:rPr>
                        <a:t>Bài</a:t>
                      </a:r>
                      <a:r>
                        <a:rPr lang="en-US" sz="1800" dirty="0" smtClean="0">
                          <a:solidFill>
                            <a:schemeClr val="bg1">
                              <a:lumMod val="10000"/>
                            </a:schemeClr>
                          </a:solidFill>
                          <a:effectLst/>
                        </a:rPr>
                        <a:t> 1: </a:t>
                      </a:r>
                      <a:r>
                        <a:rPr lang="en-US" sz="1800" dirty="0" err="1" smtClean="0">
                          <a:solidFill>
                            <a:schemeClr val="bg1">
                              <a:lumMod val="10000"/>
                            </a:schemeClr>
                          </a:solidFill>
                          <a:effectLst/>
                        </a:rPr>
                        <a:t>Một</a:t>
                      </a:r>
                      <a:r>
                        <a:rPr lang="en-US" sz="1800" dirty="0" smtClean="0">
                          <a:solidFill>
                            <a:schemeClr val="bg1">
                              <a:lumMod val="10000"/>
                            </a:schemeClr>
                          </a:solidFill>
                          <a:effectLst/>
                        </a:rPr>
                        <a:t> </a:t>
                      </a:r>
                      <a:r>
                        <a:rPr lang="en-US" sz="1800" dirty="0" err="1">
                          <a:solidFill>
                            <a:schemeClr val="bg1">
                              <a:lumMod val="10000"/>
                            </a:schemeClr>
                          </a:solidFill>
                          <a:effectLst/>
                        </a:rPr>
                        <a:t>số</a:t>
                      </a:r>
                      <a:r>
                        <a:rPr lang="en-US" sz="1800" dirty="0">
                          <a:solidFill>
                            <a:schemeClr val="bg1">
                              <a:lumMod val="10000"/>
                            </a:schemeClr>
                          </a:solidFill>
                          <a:effectLst/>
                        </a:rPr>
                        <a:t> </a:t>
                      </a:r>
                      <a:r>
                        <a:rPr lang="en-US" sz="1800" dirty="0" err="1">
                          <a:solidFill>
                            <a:schemeClr val="bg1">
                              <a:lumMod val="10000"/>
                            </a:schemeClr>
                          </a:solidFill>
                          <a:effectLst/>
                        </a:rPr>
                        <a:t>vấn</a:t>
                      </a:r>
                      <a:r>
                        <a:rPr lang="en-US" sz="1800" dirty="0">
                          <a:solidFill>
                            <a:schemeClr val="bg1">
                              <a:lumMod val="10000"/>
                            </a:schemeClr>
                          </a:solidFill>
                          <a:effectLst/>
                        </a:rPr>
                        <a:t> </a:t>
                      </a:r>
                      <a:r>
                        <a:rPr lang="en-US" sz="1800" dirty="0" err="1">
                          <a:solidFill>
                            <a:schemeClr val="bg1">
                              <a:lumMod val="10000"/>
                            </a:schemeClr>
                          </a:solidFill>
                          <a:effectLst/>
                        </a:rPr>
                        <a:t>đề</a:t>
                      </a:r>
                      <a:r>
                        <a:rPr lang="en-US" sz="1800" dirty="0">
                          <a:solidFill>
                            <a:schemeClr val="bg1">
                              <a:lumMod val="10000"/>
                            </a:schemeClr>
                          </a:solidFill>
                          <a:effectLst/>
                        </a:rPr>
                        <a:t> </a:t>
                      </a:r>
                      <a:r>
                        <a:rPr lang="en-US" sz="1800" dirty="0" err="1">
                          <a:solidFill>
                            <a:schemeClr val="bg1">
                              <a:lumMod val="10000"/>
                            </a:schemeClr>
                          </a:solidFill>
                          <a:effectLst/>
                        </a:rPr>
                        <a:t>chung</a:t>
                      </a:r>
                      <a:r>
                        <a:rPr lang="en-US" sz="1800" dirty="0">
                          <a:solidFill>
                            <a:schemeClr val="bg1">
                              <a:lumMod val="10000"/>
                            </a:schemeClr>
                          </a:solidFill>
                          <a:effectLst/>
                        </a:rPr>
                        <a:t> </a:t>
                      </a:r>
                      <a:r>
                        <a:rPr lang="en-US" sz="1800" dirty="0" err="1">
                          <a:solidFill>
                            <a:schemeClr val="bg1">
                              <a:lumMod val="10000"/>
                            </a:schemeClr>
                          </a:solidFill>
                          <a:effectLst/>
                        </a:rPr>
                        <a:t>về</a:t>
                      </a:r>
                      <a:r>
                        <a:rPr lang="en-US" sz="1800" dirty="0">
                          <a:solidFill>
                            <a:schemeClr val="bg1">
                              <a:lumMod val="10000"/>
                            </a:schemeClr>
                          </a:solidFill>
                          <a:effectLst/>
                        </a:rPr>
                        <a:t> </a:t>
                      </a:r>
                      <a:r>
                        <a:rPr lang="en-US" sz="1800" dirty="0" err="1">
                          <a:solidFill>
                            <a:schemeClr val="bg1">
                              <a:lumMod val="10000"/>
                            </a:schemeClr>
                          </a:solidFill>
                          <a:effectLst/>
                        </a:rPr>
                        <a:t>nhà</a:t>
                      </a:r>
                      <a:r>
                        <a:rPr lang="en-US" sz="1800" dirty="0">
                          <a:solidFill>
                            <a:schemeClr val="bg1">
                              <a:lumMod val="10000"/>
                            </a:schemeClr>
                          </a:solidFill>
                          <a:effectLst/>
                        </a:rPr>
                        <a:t> </a:t>
                      </a:r>
                      <a:r>
                        <a:rPr lang="en-US" sz="1800" dirty="0" err="1">
                          <a:solidFill>
                            <a:schemeClr val="bg1">
                              <a:lumMod val="10000"/>
                            </a:schemeClr>
                          </a:solidFill>
                          <a:effectLst/>
                        </a:rPr>
                        <a:t>nước</a:t>
                      </a:r>
                      <a:r>
                        <a:rPr lang="en-US" sz="1800" dirty="0">
                          <a:solidFill>
                            <a:schemeClr val="bg1">
                              <a:lumMod val="10000"/>
                            </a:schemeClr>
                          </a:solidFill>
                          <a:effectLst/>
                        </a:rPr>
                        <a:t> </a:t>
                      </a:r>
                      <a:r>
                        <a:rPr lang="en-US" sz="1800" dirty="0" err="1">
                          <a:solidFill>
                            <a:schemeClr val="bg1">
                              <a:lumMod val="10000"/>
                            </a:schemeClr>
                          </a:solidFill>
                          <a:effectLst/>
                        </a:rPr>
                        <a:t>và</a:t>
                      </a:r>
                      <a:r>
                        <a:rPr lang="en-US" sz="1800" dirty="0">
                          <a:solidFill>
                            <a:schemeClr val="bg1">
                              <a:lumMod val="10000"/>
                            </a:schemeClr>
                          </a:solidFill>
                          <a:effectLst/>
                        </a:rPr>
                        <a:t> </a:t>
                      </a:r>
                      <a:r>
                        <a:rPr lang="en-US" sz="1800" dirty="0" err="1">
                          <a:solidFill>
                            <a:schemeClr val="bg1">
                              <a:lumMod val="10000"/>
                            </a:schemeClr>
                          </a:solidFill>
                          <a:effectLst/>
                        </a:rPr>
                        <a:t>pháp</a:t>
                      </a:r>
                      <a:r>
                        <a:rPr lang="en-US" sz="1800" dirty="0">
                          <a:solidFill>
                            <a:schemeClr val="bg1">
                              <a:lumMod val="10000"/>
                            </a:schemeClr>
                          </a:solidFill>
                          <a:effectLst/>
                        </a:rPr>
                        <a:t> </a:t>
                      </a:r>
                      <a:r>
                        <a:rPr lang="en-US" sz="1800" dirty="0" err="1">
                          <a:solidFill>
                            <a:schemeClr val="bg1">
                              <a:lumMod val="10000"/>
                            </a:schemeClr>
                          </a:solidFill>
                          <a:effectLst/>
                        </a:rPr>
                        <a:t>luật</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noFill/>
                  </a:tcPr>
                </a:tc>
                <a:tc>
                  <a:txBody>
                    <a:bodyPr/>
                    <a:lstStyle/>
                    <a:p>
                      <a:pPr marL="0" marR="0" algn="ctr">
                        <a:spcBef>
                          <a:spcPts val="0"/>
                        </a:spcBef>
                        <a:spcAft>
                          <a:spcPts val="0"/>
                        </a:spcAft>
                      </a:pPr>
                      <a:r>
                        <a:rPr lang="en-US" sz="1800" dirty="0">
                          <a:solidFill>
                            <a:schemeClr val="bg1">
                              <a:lumMod val="10000"/>
                            </a:schemeClr>
                          </a:solidFill>
                          <a:effectLst/>
                        </a:rPr>
                        <a:t>2</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noFill/>
                  </a:tcPr>
                </a:tc>
                <a:extLst>
                  <a:ext uri="{0D108BD9-81ED-4DB2-BD59-A6C34878D82A}">
                    <a16:rowId xmlns:a16="http://schemas.microsoft.com/office/drawing/2014/main" val="1964152639"/>
                  </a:ext>
                </a:extLst>
              </a:tr>
              <a:tr h="362599">
                <a:tc>
                  <a:txBody>
                    <a:bodyPr/>
                    <a:lstStyle/>
                    <a:p>
                      <a:pPr algn="ctr"/>
                      <a:r>
                        <a:rPr lang="vi-VN" sz="1800" b="1" dirty="0" smtClean="0">
                          <a:solidFill>
                            <a:srgbClr val="C00000"/>
                          </a:solidFill>
                        </a:rPr>
                        <a:t>2</a:t>
                      </a:r>
                      <a:endParaRPr lang="en-US" sz="1800" b="1" dirty="0">
                        <a:solidFill>
                          <a:srgbClr val="C00000"/>
                        </a:solidFill>
                      </a:endParaRPr>
                    </a:p>
                  </a:txBody>
                  <a:tcPr/>
                </a:tc>
                <a:tc>
                  <a:txBody>
                    <a:bodyPr/>
                    <a:lstStyle/>
                    <a:p>
                      <a:pPr marL="0" marR="0">
                        <a:spcBef>
                          <a:spcPts val="0"/>
                        </a:spcBef>
                        <a:spcAft>
                          <a:spcPts val="0"/>
                        </a:spcAft>
                      </a:pPr>
                      <a:r>
                        <a:rPr lang="en-US" sz="1800" b="1" dirty="0" err="1" smtClean="0">
                          <a:solidFill>
                            <a:srgbClr val="C00000"/>
                          </a:solidFill>
                          <a:effectLst/>
                        </a:rPr>
                        <a:t>Bài</a:t>
                      </a:r>
                      <a:r>
                        <a:rPr lang="en-US" sz="1800" b="1" dirty="0" smtClean="0">
                          <a:solidFill>
                            <a:srgbClr val="C00000"/>
                          </a:solidFill>
                          <a:effectLst/>
                        </a:rPr>
                        <a:t> 2: </a:t>
                      </a:r>
                      <a:r>
                        <a:rPr lang="en-US" sz="1800" b="1" dirty="0" err="1" smtClean="0">
                          <a:solidFill>
                            <a:srgbClr val="C00000"/>
                          </a:solidFill>
                          <a:effectLst/>
                        </a:rPr>
                        <a:t>Hiến</a:t>
                      </a:r>
                      <a:r>
                        <a:rPr lang="en-US" sz="1800" b="1" dirty="0" smtClean="0">
                          <a:solidFill>
                            <a:srgbClr val="C00000"/>
                          </a:solidFill>
                          <a:effectLst/>
                        </a:rPr>
                        <a:t> </a:t>
                      </a:r>
                      <a:r>
                        <a:rPr lang="en-US" sz="1800" b="1" dirty="0" err="1">
                          <a:solidFill>
                            <a:srgbClr val="C00000"/>
                          </a:solidFill>
                          <a:effectLst/>
                        </a:rPr>
                        <a:t>pháp</a:t>
                      </a:r>
                      <a:endParaRPr lang="en-US" sz="1800" b="1" dirty="0">
                        <a:solidFill>
                          <a:srgbClr val="C00000"/>
                        </a:solidFill>
                        <a:effectLst/>
                        <a:latin typeface=".VnTime"/>
                        <a:ea typeface="Times New Roman" panose="02020603050405020304" pitchFamily="18"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800" b="1" dirty="0">
                          <a:solidFill>
                            <a:srgbClr val="C00000"/>
                          </a:solidFill>
                          <a:effectLst/>
                        </a:rPr>
                        <a:t>2</a:t>
                      </a:r>
                      <a:endParaRPr lang="en-US" sz="1800" b="1" dirty="0">
                        <a:solidFill>
                          <a:srgbClr val="C00000"/>
                        </a:solidFill>
                        <a:effectLst/>
                        <a:latin typeface=".VnTime"/>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3704406788"/>
                  </a:ext>
                </a:extLst>
              </a:tr>
              <a:tr h="362599">
                <a:tc>
                  <a:txBody>
                    <a:bodyPr/>
                    <a:lstStyle/>
                    <a:p>
                      <a:pPr algn="ctr"/>
                      <a:r>
                        <a:rPr lang="vi-VN" sz="1800" b="0" dirty="0" smtClean="0">
                          <a:solidFill>
                            <a:schemeClr val="bg1">
                              <a:lumMod val="10000"/>
                            </a:schemeClr>
                          </a:solidFill>
                        </a:rPr>
                        <a:t>3</a:t>
                      </a:r>
                      <a:endParaRPr lang="en-US" sz="1800" b="0" dirty="0">
                        <a:solidFill>
                          <a:schemeClr val="bg1">
                            <a:lumMod val="10000"/>
                          </a:schemeClr>
                        </a:solidFill>
                      </a:endParaRPr>
                    </a:p>
                  </a:txBody>
                  <a:tcPr>
                    <a:noFill/>
                  </a:tcPr>
                </a:tc>
                <a:tc>
                  <a:txBody>
                    <a:bodyPr/>
                    <a:lstStyle/>
                    <a:p>
                      <a:pPr marL="0" marR="0">
                        <a:spcBef>
                          <a:spcPts val="0"/>
                        </a:spcBef>
                        <a:spcAft>
                          <a:spcPts val="0"/>
                        </a:spcAft>
                      </a:pPr>
                      <a:r>
                        <a:rPr lang="en-US" sz="1800" dirty="0" err="1" smtClean="0">
                          <a:solidFill>
                            <a:schemeClr val="bg1">
                              <a:lumMod val="10000"/>
                            </a:schemeClr>
                          </a:solidFill>
                          <a:effectLst/>
                        </a:rPr>
                        <a:t>Bài</a:t>
                      </a:r>
                      <a:r>
                        <a:rPr lang="en-US" sz="1800" dirty="0" smtClean="0">
                          <a:solidFill>
                            <a:schemeClr val="bg1">
                              <a:lumMod val="10000"/>
                            </a:schemeClr>
                          </a:solidFill>
                          <a:effectLst/>
                        </a:rPr>
                        <a:t> 3: </a:t>
                      </a:r>
                      <a:r>
                        <a:rPr lang="en-US" sz="1800" dirty="0" err="1" smtClean="0">
                          <a:solidFill>
                            <a:schemeClr val="bg1">
                              <a:lumMod val="10000"/>
                            </a:schemeClr>
                          </a:solidFill>
                          <a:effectLst/>
                        </a:rPr>
                        <a:t>Pháp</a:t>
                      </a:r>
                      <a:r>
                        <a:rPr lang="en-US" sz="1800" dirty="0" smtClean="0">
                          <a:solidFill>
                            <a:schemeClr val="bg1">
                              <a:lumMod val="10000"/>
                            </a:schemeClr>
                          </a:solidFill>
                          <a:effectLst/>
                        </a:rPr>
                        <a:t> </a:t>
                      </a:r>
                      <a:r>
                        <a:rPr lang="en-US" sz="1800" dirty="0" err="1">
                          <a:solidFill>
                            <a:schemeClr val="bg1">
                              <a:lumMod val="10000"/>
                            </a:schemeClr>
                          </a:solidFill>
                          <a:effectLst/>
                        </a:rPr>
                        <a:t>luật</a:t>
                      </a:r>
                      <a:r>
                        <a:rPr lang="en-US" sz="1800" dirty="0">
                          <a:solidFill>
                            <a:schemeClr val="bg1">
                              <a:lumMod val="10000"/>
                            </a:schemeClr>
                          </a:solidFill>
                          <a:effectLst/>
                        </a:rPr>
                        <a:t> </a:t>
                      </a:r>
                      <a:r>
                        <a:rPr lang="en-US" sz="1800" dirty="0" err="1">
                          <a:solidFill>
                            <a:schemeClr val="bg1">
                              <a:lumMod val="10000"/>
                            </a:schemeClr>
                          </a:solidFill>
                          <a:effectLst/>
                        </a:rPr>
                        <a:t>dân</a:t>
                      </a:r>
                      <a:r>
                        <a:rPr lang="en-US" sz="1800" dirty="0">
                          <a:solidFill>
                            <a:schemeClr val="bg1">
                              <a:lumMod val="10000"/>
                            </a:schemeClr>
                          </a:solidFill>
                          <a:effectLst/>
                        </a:rPr>
                        <a:t> </a:t>
                      </a:r>
                      <a:r>
                        <a:rPr lang="en-US" sz="1800" dirty="0" err="1">
                          <a:solidFill>
                            <a:schemeClr val="bg1">
                              <a:lumMod val="10000"/>
                            </a:schemeClr>
                          </a:solidFill>
                          <a:effectLst/>
                        </a:rPr>
                        <a:t>sư</a:t>
                      </a:r>
                      <a:r>
                        <a:rPr lang="en-US" sz="1800" dirty="0">
                          <a:solidFill>
                            <a:schemeClr val="bg1">
                              <a:lumMod val="10000"/>
                            </a:schemeClr>
                          </a:solidFill>
                          <a:effectLst/>
                        </a:rPr>
                        <a:t>̣</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noFill/>
                  </a:tcPr>
                </a:tc>
                <a:tc>
                  <a:txBody>
                    <a:bodyPr/>
                    <a:lstStyle/>
                    <a:p>
                      <a:pPr marL="0" marR="0" algn="ctr">
                        <a:spcBef>
                          <a:spcPts val="0"/>
                        </a:spcBef>
                        <a:spcAft>
                          <a:spcPts val="0"/>
                        </a:spcAft>
                      </a:pPr>
                      <a:r>
                        <a:rPr lang="en-US" sz="1800" dirty="0">
                          <a:solidFill>
                            <a:schemeClr val="bg1">
                              <a:lumMod val="10000"/>
                            </a:schemeClr>
                          </a:solidFill>
                          <a:effectLst/>
                        </a:rPr>
                        <a:t>5</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noFill/>
                  </a:tcPr>
                </a:tc>
                <a:extLst>
                  <a:ext uri="{0D108BD9-81ED-4DB2-BD59-A6C34878D82A}">
                    <a16:rowId xmlns:a16="http://schemas.microsoft.com/office/drawing/2014/main" val="1728253211"/>
                  </a:ext>
                </a:extLst>
              </a:tr>
              <a:tr h="362599">
                <a:tc>
                  <a:txBody>
                    <a:bodyPr/>
                    <a:lstStyle/>
                    <a:p>
                      <a:pPr algn="ctr"/>
                      <a:r>
                        <a:rPr lang="vi-VN" sz="1800" b="0" dirty="0" smtClean="0">
                          <a:solidFill>
                            <a:schemeClr val="bg1">
                              <a:lumMod val="10000"/>
                            </a:schemeClr>
                          </a:solidFill>
                        </a:rPr>
                        <a:t>4</a:t>
                      </a:r>
                      <a:endParaRPr lang="en-US" sz="1800" b="0" dirty="0">
                        <a:solidFill>
                          <a:schemeClr val="bg1">
                            <a:lumMod val="10000"/>
                          </a:schemeClr>
                        </a:solidFill>
                      </a:endParaRPr>
                    </a:p>
                  </a:txBody>
                  <a:tcPr/>
                </a:tc>
                <a:tc>
                  <a:txBody>
                    <a:bodyPr/>
                    <a:lstStyle/>
                    <a:p>
                      <a:pPr marL="0" marR="0">
                        <a:spcBef>
                          <a:spcPts val="0"/>
                        </a:spcBef>
                        <a:spcAft>
                          <a:spcPts val="0"/>
                        </a:spcAft>
                      </a:pPr>
                      <a:r>
                        <a:rPr lang="en-US" sz="1800" dirty="0" err="1" smtClean="0">
                          <a:solidFill>
                            <a:schemeClr val="bg1">
                              <a:lumMod val="10000"/>
                            </a:schemeClr>
                          </a:solidFill>
                          <a:effectLst/>
                        </a:rPr>
                        <a:t>Bài</a:t>
                      </a:r>
                      <a:r>
                        <a:rPr lang="en-US" sz="1800" dirty="0" smtClean="0">
                          <a:solidFill>
                            <a:schemeClr val="bg1">
                              <a:lumMod val="10000"/>
                            </a:schemeClr>
                          </a:solidFill>
                          <a:effectLst/>
                        </a:rPr>
                        <a:t> 4: </a:t>
                      </a:r>
                      <a:r>
                        <a:rPr lang="en-US" sz="1800" dirty="0" err="1" smtClean="0">
                          <a:solidFill>
                            <a:schemeClr val="bg1">
                              <a:lumMod val="10000"/>
                            </a:schemeClr>
                          </a:solidFill>
                          <a:effectLst/>
                        </a:rPr>
                        <a:t>Pháp</a:t>
                      </a:r>
                      <a:r>
                        <a:rPr lang="en-US" sz="1800" dirty="0" smtClean="0">
                          <a:solidFill>
                            <a:schemeClr val="bg1">
                              <a:lumMod val="10000"/>
                            </a:schemeClr>
                          </a:solidFill>
                          <a:effectLst/>
                        </a:rPr>
                        <a:t> </a:t>
                      </a:r>
                      <a:r>
                        <a:rPr lang="en-US" sz="1800" dirty="0" err="1">
                          <a:solidFill>
                            <a:schemeClr val="bg1">
                              <a:lumMod val="10000"/>
                            </a:schemeClr>
                          </a:solidFill>
                          <a:effectLst/>
                        </a:rPr>
                        <a:t>luật</a:t>
                      </a:r>
                      <a:r>
                        <a:rPr lang="en-US" sz="1800" dirty="0">
                          <a:solidFill>
                            <a:schemeClr val="bg1">
                              <a:lumMod val="10000"/>
                            </a:schemeClr>
                          </a:solidFill>
                          <a:effectLst/>
                        </a:rPr>
                        <a:t> </a:t>
                      </a:r>
                      <a:r>
                        <a:rPr lang="en-US" sz="1800" dirty="0" err="1">
                          <a:solidFill>
                            <a:schemeClr val="bg1">
                              <a:lumMod val="10000"/>
                            </a:schemeClr>
                          </a:solidFill>
                          <a:effectLst/>
                        </a:rPr>
                        <a:t>lao</a:t>
                      </a:r>
                      <a:r>
                        <a:rPr lang="en-US" sz="1800" dirty="0">
                          <a:solidFill>
                            <a:schemeClr val="bg1">
                              <a:lumMod val="10000"/>
                            </a:schemeClr>
                          </a:solidFill>
                          <a:effectLst/>
                        </a:rPr>
                        <a:t> </a:t>
                      </a:r>
                      <a:r>
                        <a:rPr lang="en-US" sz="1800" dirty="0" err="1">
                          <a:solidFill>
                            <a:schemeClr val="bg1">
                              <a:lumMod val="10000"/>
                            </a:schemeClr>
                          </a:solidFill>
                          <a:effectLst/>
                        </a:rPr>
                        <a:t>động</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800" dirty="0">
                          <a:solidFill>
                            <a:schemeClr val="bg1">
                              <a:lumMod val="10000"/>
                            </a:schemeClr>
                          </a:solidFill>
                          <a:effectLst/>
                        </a:rPr>
                        <a:t>7</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4154877838"/>
                  </a:ext>
                </a:extLst>
              </a:tr>
              <a:tr h="362599">
                <a:tc>
                  <a:txBody>
                    <a:bodyPr/>
                    <a:lstStyle/>
                    <a:p>
                      <a:pPr algn="ctr"/>
                      <a:r>
                        <a:rPr lang="vi-VN" sz="1800" b="0" dirty="0" smtClean="0">
                          <a:solidFill>
                            <a:schemeClr val="bg1">
                              <a:lumMod val="10000"/>
                            </a:schemeClr>
                          </a:solidFill>
                        </a:rPr>
                        <a:t>5</a:t>
                      </a:r>
                      <a:endParaRPr lang="en-US" sz="1800" b="0" dirty="0">
                        <a:solidFill>
                          <a:schemeClr val="bg1">
                            <a:lumMod val="10000"/>
                          </a:schemeClr>
                        </a:solidFill>
                      </a:endParaRPr>
                    </a:p>
                  </a:txBody>
                  <a:tcPr>
                    <a:noFill/>
                  </a:tcPr>
                </a:tc>
                <a:tc>
                  <a:txBody>
                    <a:bodyPr/>
                    <a:lstStyle/>
                    <a:p>
                      <a:pPr marL="0" marR="0">
                        <a:spcBef>
                          <a:spcPts val="0"/>
                        </a:spcBef>
                        <a:spcAft>
                          <a:spcPts val="0"/>
                        </a:spcAft>
                      </a:pPr>
                      <a:r>
                        <a:rPr lang="en-US" sz="1800" dirty="0" err="1" smtClean="0">
                          <a:solidFill>
                            <a:schemeClr val="bg1">
                              <a:lumMod val="10000"/>
                            </a:schemeClr>
                          </a:solidFill>
                          <a:effectLst/>
                        </a:rPr>
                        <a:t>Bài</a:t>
                      </a:r>
                      <a:r>
                        <a:rPr lang="en-US" sz="1800" dirty="0" smtClean="0">
                          <a:solidFill>
                            <a:schemeClr val="bg1">
                              <a:lumMod val="10000"/>
                            </a:schemeClr>
                          </a:solidFill>
                          <a:effectLst/>
                        </a:rPr>
                        <a:t> 5: </a:t>
                      </a:r>
                      <a:r>
                        <a:rPr lang="en-US" sz="1800" dirty="0" err="1" smtClean="0">
                          <a:solidFill>
                            <a:schemeClr val="bg1">
                              <a:lumMod val="10000"/>
                            </a:schemeClr>
                          </a:solidFill>
                          <a:effectLst/>
                        </a:rPr>
                        <a:t>Pháp</a:t>
                      </a:r>
                      <a:r>
                        <a:rPr lang="en-US" sz="1800" dirty="0" smtClean="0">
                          <a:solidFill>
                            <a:schemeClr val="bg1">
                              <a:lumMod val="10000"/>
                            </a:schemeClr>
                          </a:solidFill>
                          <a:effectLst/>
                        </a:rPr>
                        <a:t> </a:t>
                      </a:r>
                      <a:r>
                        <a:rPr lang="en-US" sz="1800" dirty="0" err="1">
                          <a:solidFill>
                            <a:schemeClr val="bg1">
                              <a:lumMod val="10000"/>
                            </a:schemeClr>
                          </a:solidFill>
                          <a:effectLst/>
                        </a:rPr>
                        <a:t>luật</a:t>
                      </a:r>
                      <a:r>
                        <a:rPr lang="en-US" sz="1800" dirty="0">
                          <a:solidFill>
                            <a:schemeClr val="bg1">
                              <a:lumMod val="10000"/>
                            </a:schemeClr>
                          </a:solidFill>
                          <a:effectLst/>
                        </a:rPr>
                        <a:t> </a:t>
                      </a:r>
                      <a:r>
                        <a:rPr lang="en-US" sz="1800" dirty="0" err="1">
                          <a:solidFill>
                            <a:schemeClr val="bg1">
                              <a:lumMod val="10000"/>
                            </a:schemeClr>
                          </a:solidFill>
                          <a:effectLst/>
                        </a:rPr>
                        <a:t>hành</a:t>
                      </a:r>
                      <a:r>
                        <a:rPr lang="en-US" sz="1800" dirty="0">
                          <a:solidFill>
                            <a:schemeClr val="bg1">
                              <a:lumMod val="10000"/>
                            </a:schemeClr>
                          </a:solidFill>
                          <a:effectLst/>
                        </a:rPr>
                        <a:t> </a:t>
                      </a:r>
                      <a:r>
                        <a:rPr lang="en-US" sz="1800" dirty="0" err="1">
                          <a:solidFill>
                            <a:schemeClr val="bg1">
                              <a:lumMod val="10000"/>
                            </a:schemeClr>
                          </a:solidFill>
                          <a:effectLst/>
                        </a:rPr>
                        <a:t>chính</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noFill/>
                  </a:tcPr>
                </a:tc>
                <a:tc>
                  <a:txBody>
                    <a:bodyPr/>
                    <a:lstStyle/>
                    <a:p>
                      <a:pPr marL="0" marR="0" algn="ctr">
                        <a:spcBef>
                          <a:spcPts val="0"/>
                        </a:spcBef>
                        <a:spcAft>
                          <a:spcPts val="0"/>
                        </a:spcAft>
                      </a:pPr>
                      <a:r>
                        <a:rPr lang="en-US" sz="1800" dirty="0">
                          <a:solidFill>
                            <a:schemeClr val="bg1">
                              <a:lumMod val="10000"/>
                            </a:schemeClr>
                          </a:solidFill>
                          <a:effectLst/>
                        </a:rPr>
                        <a:t>4</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noFill/>
                  </a:tcPr>
                </a:tc>
                <a:extLst>
                  <a:ext uri="{0D108BD9-81ED-4DB2-BD59-A6C34878D82A}">
                    <a16:rowId xmlns:a16="http://schemas.microsoft.com/office/drawing/2014/main" val="4087320398"/>
                  </a:ext>
                </a:extLst>
              </a:tr>
              <a:tr h="362599">
                <a:tc>
                  <a:txBody>
                    <a:bodyPr/>
                    <a:lstStyle/>
                    <a:p>
                      <a:pPr algn="ctr"/>
                      <a:r>
                        <a:rPr lang="vi-VN" sz="1800" b="0" dirty="0" smtClean="0">
                          <a:solidFill>
                            <a:schemeClr val="bg1">
                              <a:lumMod val="10000"/>
                            </a:schemeClr>
                          </a:solidFill>
                        </a:rPr>
                        <a:t>6</a:t>
                      </a:r>
                      <a:endParaRPr lang="en-US" sz="1800" b="0" dirty="0">
                        <a:solidFill>
                          <a:schemeClr val="bg1">
                            <a:lumMod val="10000"/>
                          </a:schemeClr>
                        </a:solidFill>
                      </a:endParaRPr>
                    </a:p>
                  </a:txBody>
                  <a:tcPr/>
                </a:tc>
                <a:tc>
                  <a:txBody>
                    <a:bodyPr/>
                    <a:lstStyle/>
                    <a:p>
                      <a:pPr marL="0" marR="0">
                        <a:spcBef>
                          <a:spcPts val="0"/>
                        </a:spcBef>
                        <a:spcAft>
                          <a:spcPts val="0"/>
                        </a:spcAft>
                      </a:pPr>
                      <a:r>
                        <a:rPr lang="en-US" sz="1800" dirty="0" err="1" smtClean="0">
                          <a:solidFill>
                            <a:schemeClr val="bg1">
                              <a:lumMod val="10000"/>
                            </a:schemeClr>
                          </a:solidFill>
                          <a:effectLst/>
                        </a:rPr>
                        <a:t>Bài</a:t>
                      </a:r>
                      <a:r>
                        <a:rPr lang="en-US" sz="1800" dirty="0" smtClean="0">
                          <a:solidFill>
                            <a:schemeClr val="bg1">
                              <a:lumMod val="10000"/>
                            </a:schemeClr>
                          </a:solidFill>
                          <a:effectLst/>
                        </a:rPr>
                        <a:t> 6: </a:t>
                      </a:r>
                      <a:r>
                        <a:rPr lang="en-US" sz="1800" dirty="0" err="1" smtClean="0">
                          <a:solidFill>
                            <a:schemeClr val="bg1">
                              <a:lumMod val="10000"/>
                            </a:schemeClr>
                          </a:solidFill>
                          <a:effectLst/>
                        </a:rPr>
                        <a:t>Pháp</a:t>
                      </a:r>
                      <a:r>
                        <a:rPr lang="en-US" sz="1800" dirty="0" smtClean="0">
                          <a:solidFill>
                            <a:schemeClr val="bg1">
                              <a:lumMod val="10000"/>
                            </a:schemeClr>
                          </a:solidFill>
                          <a:effectLst/>
                        </a:rPr>
                        <a:t> </a:t>
                      </a:r>
                      <a:r>
                        <a:rPr lang="en-US" sz="1800" dirty="0" err="1">
                          <a:solidFill>
                            <a:schemeClr val="bg1">
                              <a:lumMod val="10000"/>
                            </a:schemeClr>
                          </a:solidFill>
                          <a:effectLst/>
                        </a:rPr>
                        <a:t>luật</a:t>
                      </a:r>
                      <a:r>
                        <a:rPr lang="en-US" sz="1800" dirty="0">
                          <a:solidFill>
                            <a:schemeClr val="bg1">
                              <a:lumMod val="10000"/>
                            </a:schemeClr>
                          </a:solidFill>
                          <a:effectLst/>
                        </a:rPr>
                        <a:t> </a:t>
                      </a:r>
                      <a:r>
                        <a:rPr lang="en-US" sz="1800" dirty="0" err="1">
                          <a:solidFill>
                            <a:schemeClr val="bg1">
                              <a:lumMod val="10000"/>
                            </a:schemeClr>
                          </a:solidFill>
                          <a:effectLst/>
                        </a:rPr>
                        <a:t>hình</a:t>
                      </a:r>
                      <a:r>
                        <a:rPr lang="en-US" sz="1800" dirty="0">
                          <a:solidFill>
                            <a:schemeClr val="bg1">
                              <a:lumMod val="10000"/>
                            </a:schemeClr>
                          </a:solidFill>
                          <a:effectLst/>
                        </a:rPr>
                        <a:t> </a:t>
                      </a:r>
                      <a:r>
                        <a:rPr lang="en-US" sz="1800" dirty="0" err="1">
                          <a:solidFill>
                            <a:schemeClr val="bg1">
                              <a:lumMod val="10000"/>
                            </a:schemeClr>
                          </a:solidFill>
                          <a:effectLst/>
                        </a:rPr>
                        <a:t>sư</a:t>
                      </a:r>
                      <a:r>
                        <a:rPr lang="en-US" sz="1800" dirty="0">
                          <a:solidFill>
                            <a:schemeClr val="bg1">
                              <a:lumMod val="10000"/>
                            </a:schemeClr>
                          </a:solidFill>
                          <a:effectLst/>
                        </a:rPr>
                        <a:t>̣</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800" dirty="0">
                          <a:solidFill>
                            <a:schemeClr val="bg1">
                              <a:lumMod val="10000"/>
                            </a:schemeClr>
                          </a:solidFill>
                          <a:effectLst/>
                        </a:rPr>
                        <a:t>5</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853706671"/>
                  </a:ext>
                </a:extLst>
              </a:tr>
              <a:tr h="362599">
                <a:tc>
                  <a:txBody>
                    <a:bodyPr/>
                    <a:lstStyle/>
                    <a:p>
                      <a:pPr algn="ctr"/>
                      <a:r>
                        <a:rPr lang="vi-VN" sz="1800" b="0" dirty="0" smtClean="0">
                          <a:solidFill>
                            <a:schemeClr val="bg1">
                              <a:lumMod val="10000"/>
                            </a:schemeClr>
                          </a:solidFill>
                        </a:rPr>
                        <a:t>7</a:t>
                      </a:r>
                      <a:endParaRPr lang="en-US" sz="1800" b="0" dirty="0">
                        <a:solidFill>
                          <a:schemeClr val="bg1">
                            <a:lumMod val="10000"/>
                          </a:schemeClr>
                        </a:solidFill>
                      </a:endParaRPr>
                    </a:p>
                  </a:txBody>
                  <a:tcPr>
                    <a:noFill/>
                  </a:tcPr>
                </a:tc>
                <a:tc>
                  <a:txBody>
                    <a:bodyPr/>
                    <a:lstStyle/>
                    <a:p>
                      <a:pPr marL="0" marR="0">
                        <a:spcBef>
                          <a:spcPts val="0"/>
                        </a:spcBef>
                        <a:spcAft>
                          <a:spcPts val="0"/>
                        </a:spcAft>
                      </a:pPr>
                      <a:r>
                        <a:rPr lang="en-US" sz="1800" dirty="0" err="1" smtClean="0">
                          <a:solidFill>
                            <a:schemeClr val="bg1">
                              <a:lumMod val="10000"/>
                            </a:schemeClr>
                          </a:solidFill>
                          <a:effectLst/>
                        </a:rPr>
                        <a:t>Bài</a:t>
                      </a:r>
                      <a:r>
                        <a:rPr lang="en-US" sz="1800" dirty="0" smtClean="0">
                          <a:solidFill>
                            <a:schemeClr val="bg1">
                              <a:lumMod val="10000"/>
                            </a:schemeClr>
                          </a:solidFill>
                          <a:effectLst/>
                        </a:rPr>
                        <a:t> 7: </a:t>
                      </a:r>
                      <a:r>
                        <a:rPr lang="en-US" sz="1800" dirty="0" err="1" smtClean="0">
                          <a:solidFill>
                            <a:schemeClr val="bg1">
                              <a:lumMod val="10000"/>
                            </a:schemeClr>
                          </a:solidFill>
                          <a:effectLst/>
                        </a:rPr>
                        <a:t>Pháp</a:t>
                      </a:r>
                      <a:r>
                        <a:rPr lang="en-US" sz="1800" dirty="0" smtClean="0">
                          <a:solidFill>
                            <a:schemeClr val="bg1">
                              <a:lumMod val="10000"/>
                            </a:schemeClr>
                          </a:solidFill>
                          <a:effectLst/>
                        </a:rPr>
                        <a:t> </a:t>
                      </a:r>
                      <a:r>
                        <a:rPr lang="en-US" sz="1800" dirty="0" err="1">
                          <a:solidFill>
                            <a:schemeClr val="bg1">
                              <a:lumMod val="10000"/>
                            </a:schemeClr>
                          </a:solidFill>
                          <a:effectLst/>
                        </a:rPr>
                        <a:t>luật</a:t>
                      </a:r>
                      <a:r>
                        <a:rPr lang="en-US" sz="1800" dirty="0">
                          <a:solidFill>
                            <a:schemeClr val="bg1">
                              <a:lumMod val="10000"/>
                            </a:schemeClr>
                          </a:solidFill>
                          <a:effectLst/>
                        </a:rPr>
                        <a:t> </a:t>
                      </a:r>
                      <a:r>
                        <a:rPr lang="en-US" sz="1800" dirty="0" err="1">
                          <a:solidFill>
                            <a:schemeClr val="bg1">
                              <a:lumMod val="10000"/>
                            </a:schemeClr>
                          </a:solidFill>
                          <a:effectLst/>
                        </a:rPr>
                        <a:t>phòng</a:t>
                      </a:r>
                      <a:r>
                        <a:rPr lang="en-US" sz="1800" dirty="0">
                          <a:solidFill>
                            <a:schemeClr val="bg1">
                              <a:lumMod val="10000"/>
                            </a:schemeClr>
                          </a:solidFill>
                          <a:effectLst/>
                        </a:rPr>
                        <a:t>, </a:t>
                      </a:r>
                      <a:r>
                        <a:rPr lang="en-US" sz="1800" dirty="0" err="1">
                          <a:solidFill>
                            <a:schemeClr val="bg1">
                              <a:lumMod val="10000"/>
                            </a:schemeClr>
                          </a:solidFill>
                          <a:effectLst/>
                        </a:rPr>
                        <a:t>chống</a:t>
                      </a:r>
                      <a:r>
                        <a:rPr lang="en-US" sz="1800" dirty="0">
                          <a:solidFill>
                            <a:schemeClr val="bg1">
                              <a:lumMod val="10000"/>
                            </a:schemeClr>
                          </a:solidFill>
                          <a:effectLst/>
                        </a:rPr>
                        <a:t> </a:t>
                      </a:r>
                      <a:r>
                        <a:rPr lang="en-US" sz="1800" dirty="0" err="1">
                          <a:solidFill>
                            <a:schemeClr val="bg1">
                              <a:lumMod val="10000"/>
                            </a:schemeClr>
                          </a:solidFill>
                          <a:effectLst/>
                        </a:rPr>
                        <a:t>tham</a:t>
                      </a:r>
                      <a:r>
                        <a:rPr lang="en-US" sz="1800" dirty="0">
                          <a:solidFill>
                            <a:schemeClr val="bg1">
                              <a:lumMod val="10000"/>
                            </a:schemeClr>
                          </a:solidFill>
                          <a:effectLst/>
                        </a:rPr>
                        <a:t> </a:t>
                      </a:r>
                      <a:r>
                        <a:rPr lang="en-US" sz="1800" dirty="0" err="1">
                          <a:solidFill>
                            <a:schemeClr val="bg1">
                              <a:lumMod val="10000"/>
                            </a:schemeClr>
                          </a:solidFill>
                          <a:effectLst/>
                        </a:rPr>
                        <a:t>nhũng</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noFill/>
                  </a:tcPr>
                </a:tc>
                <a:tc>
                  <a:txBody>
                    <a:bodyPr/>
                    <a:lstStyle/>
                    <a:p>
                      <a:pPr marL="0" marR="0" algn="ctr">
                        <a:spcBef>
                          <a:spcPts val="0"/>
                        </a:spcBef>
                        <a:spcAft>
                          <a:spcPts val="0"/>
                        </a:spcAft>
                      </a:pPr>
                      <a:r>
                        <a:rPr lang="en-US" sz="1800" dirty="0">
                          <a:solidFill>
                            <a:schemeClr val="bg1">
                              <a:lumMod val="10000"/>
                            </a:schemeClr>
                          </a:solidFill>
                          <a:effectLst/>
                        </a:rPr>
                        <a:t>2</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noFill/>
                  </a:tcPr>
                </a:tc>
                <a:extLst>
                  <a:ext uri="{0D108BD9-81ED-4DB2-BD59-A6C34878D82A}">
                    <a16:rowId xmlns:a16="http://schemas.microsoft.com/office/drawing/2014/main" val="827039247"/>
                  </a:ext>
                </a:extLst>
              </a:tr>
              <a:tr h="557844">
                <a:tc>
                  <a:txBody>
                    <a:bodyPr/>
                    <a:lstStyle/>
                    <a:p>
                      <a:pPr algn="ctr"/>
                      <a:r>
                        <a:rPr lang="vi-VN" sz="1800" b="0" dirty="0" smtClean="0">
                          <a:solidFill>
                            <a:schemeClr val="bg1">
                              <a:lumMod val="10000"/>
                            </a:schemeClr>
                          </a:solidFill>
                        </a:rPr>
                        <a:t>8</a:t>
                      </a:r>
                      <a:endParaRPr lang="en-US" sz="1800" b="0" dirty="0">
                        <a:solidFill>
                          <a:schemeClr val="bg1">
                            <a:lumMod val="10000"/>
                          </a:schemeClr>
                        </a:solidFill>
                      </a:endParaRPr>
                    </a:p>
                  </a:txBody>
                  <a:tcPr/>
                </a:tc>
                <a:tc>
                  <a:txBody>
                    <a:bodyPr/>
                    <a:lstStyle/>
                    <a:p>
                      <a:pPr marL="0" marR="0">
                        <a:spcBef>
                          <a:spcPts val="0"/>
                        </a:spcBef>
                        <a:spcAft>
                          <a:spcPts val="0"/>
                        </a:spcAft>
                      </a:pPr>
                      <a:r>
                        <a:rPr lang="en-US" sz="1800" dirty="0" err="1" smtClean="0">
                          <a:solidFill>
                            <a:schemeClr val="bg1">
                              <a:lumMod val="10000"/>
                            </a:schemeClr>
                          </a:solidFill>
                          <a:effectLst/>
                        </a:rPr>
                        <a:t>Bài</a:t>
                      </a:r>
                      <a:r>
                        <a:rPr lang="en-US" sz="1800" dirty="0" smtClean="0">
                          <a:solidFill>
                            <a:schemeClr val="bg1">
                              <a:lumMod val="10000"/>
                            </a:schemeClr>
                          </a:solidFill>
                          <a:effectLst/>
                        </a:rPr>
                        <a:t> 8: </a:t>
                      </a:r>
                      <a:r>
                        <a:rPr lang="en-US" sz="1800" dirty="0" err="1" smtClean="0">
                          <a:solidFill>
                            <a:schemeClr val="bg1">
                              <a:lumMod val="10000"/>
                            </a:schemeClr>
                          </a:solidFill>
                          <a:effectLst/>
                        </a:rPr>
                        <a:t>Pháp</a:t>
                      </a:r>
                      <a:r>
                        <a:rPr lang="en-US" sz="1800" dirty="0" smtClean="0">
                          <a:solidFill>
                            <a:schemeClr val="bg1">
                              <a:lumMod val="10000"/>
                            </a:schemeClr>
                          </a:solidFill>
                          <a:effectLst/>
                        </a:rPr>
                        <a:t> </a:t>
                      </a:r>
                      <a:r>
                        <a:rPr lang="en-US" sz="1800" dirty="0" err="1">
                          <a:solidFill>
                            <a:schemeClr val="bg1">
                              <a:lumMod val="10000"/>
                            </a:schemeClr>
                          </a:solidFill>
                          <a:effectLst/>
                        </a:rPr>
                        <a:t>luật</a:t>
                      </a:r>
                      <a:r>
                        <a:rPr lang="en-US" sz="1800" dirty="0">
                          <a:solidFill>
                            <a:schemeClr val="bg1">
                              <a:lumMod val="10000"/>
                            </a:schemeClr>
                          </a:solidFill>
                          <a:effectLst/>
                        </a:rPr>
                        <a:t> </a:t>
                      </a:r>
                      <a:r>
                        <a:rPr lang="en-US" sz="1800" dirty="0" err="1">
                          <a:solidFill>
                            <a:schemeClr val="bg1">
                              <a:lumMod val="10000"/>
                            </a:schemeClr>
                          </a:solidFill>
                          <a:effectLst/>
                        </a:rPr>
                        <a:t>bảo</a:t>
                      </a:r>
                      <a:r>
                        <a:rPr lang="en-US" sz="1800" dirty="0">
                          <a:solidFill>
                            <a:schemeClr val="bg1">
                              <a:lumMod val="10000"/>
                            </a:schemeClr>
                          </a:solidFill>
                          <a:effectLst/>
                        </a:rPr>
                        <a:t> </a:t>
                      </a:r>
                      <a:r>
                        <a:rPr lang="en-US" sz="1800" dirty="0" err="1">
                          <a:solidFill>
                            <a:schemeClr val="bg1">
                              <a:lumMod val="10000"/>
                            </a:schemeClr>
                          </a:solidFill>
                          <a:effectLst/>
                        </a:rPr>
                        <a:t>vê</a:t>
                      </a:r>
                      <a:r>
                        <a:rPr lang="en-US" sz="1800" dirty="0">
                          <a:solidFill>
                            <a:schemeClr val="bg1">
                              <a:lumMod val="10000"/>
                            </a:schemeClr>
                          </a:solidFill>
                          <a:effectLst/>
                        </a:rPr>
                        <a:t>̣ </a:t>
                      </a:r>
                      <a:r>
                        <a:rPr lang="en-US" sz="1800" dirty="0" err="1">
                          <a:solidFill>
                            <a:schemeClr val="bg1">
                              <a:lumMod val="10000"/>
                            </a:schemeClr>
                          </a:solidFill>
                          <a:effectLst/>
                        </a:rPr>
                        <a:t>quyền</a:t>
                      </a:r>
                      <a:r>
                        <a:rPr lang="en-US" sz="1800" dirty="0">
                          <a:solidFill>
                            <a:schemeClr val="bg1">
                              <a:lumMod val="10000"/>
                            </a:schemeClr>
                          </a:solidFill>
                          <a:effectLst/>
                        </a:rPr>
                        <a:t> </a:t>
                      </a:r>
                      <a:r>
                        <a:rPr lang="en-US" sz="1800" dirty="0" err="1">
                          <a:solidFill>
                            <a:schemeClr val="bg1">
                              <a:lumMod val="10000"/>
                            </a:schemeClr>
                          </a:solidFill>
                          <a:effectLst/>
                        </a:rPr>
                        <a:t>lợi</a:t>
                      </a:r>
                      <a:r>
                        <a:rPr lang="en-US" sz="1800" dirty="0">
                          <a:solidFill>
                            <a:schemeClr val="bg1">
                              <a:lumMod val="10000"/>
                            </a:schemeClr>
                          </a:solidFill>
                          <a:effectLst/>
                        </a:rPr>
                        <a:t> </a:t>
                      </a:r>
                      <a:r>
                        <a:rPr lang="en-US" sz="1800" dirty="0" err="1">
                          <a:solidFill>
                            <a:schemeClr val="bg1">
                              <a:lumMod val="10000"/>
                            </a:schemeClr>
                          </a:solidFill>
                          <a:effectLst/>
                        </a:rPr>
                        <a:t>người</a:t>
                      </a:r>
                      <a:r>
                        <a:rPr lang="en-US" sz="1800" dirty="0">
                          <a:solidFill>
                            <a:schemeClr val="bg1">
                              <a:lumMod val="10000"/>
                            </a:schemeClr>
                          </a:solidFill>
                          <a:effectLst/>
                        </a:rPr>
                        <a:t> </a:t>
                      </a:r>
                      <a:r>
                        <a:rPr lang="en-US" sz="1800" dirty="0" err="1">
                          <a:solidFill>
                            <a:schemeClr val="bg1">
                              <a:lumMod val="10000"/>
                            </a:schemeClr>
                          </a:solidFill>
                          <a:effectLst/>
                        </a:rPr>
                        <a:t>tiêu</a:t>
                      </a:r>
                      <a:r>
                        <a:rPr lang="en-US" sz="1800" dirty="0">
                          <a:solidFill>
                            <a:schemeClr val="bg1">
                              <a:lumMod val="10000"/>
                            </a:schemeClr>
                          </a:solidFill>
                          <a:effectLst/>
                        </a:rPr>
                        <a:t> </a:t>
                      </a:r>
                      <a:r>
                        <a:rPr lang="en-US" sz="1800" dirty="0" err="1">
                          <a:solidFill>
                            <a:schemeClr val="bg1">
                              <a:lumMod val="10000"/>
                            </a:schemeClr>
                          </a:solidFill>
                          <a:effectLst/>
                        </a:rPr>
                        <a:t>dùng</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800" dirty="0">
                          <a:solidFill>
                            <a:schemeClr val="bg1">
                              <a:lumMod val="10000"/>
                            </a:schemeClr>
                          </a:solidFill>
                          <a:effectLst/>
                        </a:rPr>
                        <a:t>1</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2952137756"/>
                  </a:ext>
                </a:extLst>
              </a:tr>
              <a:tr h="362599">
                <a:tc>
                  <a:txBody>
                    <a:bodyPr/>
                    <a:lstStyle/>
                    <a:p>
                      <a:pPr algn="ctr"/>
                      <a:r>
                        <a:rPr lang="vi-VN" sz="1800" b="0" dirty="0" smtClean="0">
                          <a:solidFill>
                            <a:schemeClr val="bg1">
                              <a:lumMod val="10000"/>
                            </a:schemeClr>
                          </a:solidFill>
                        </a:rPr>
                        <a:t>9</a:t>
                      </a:r>
                      <a:endParaRPr lang="en-US" sz="1800" b="0" dirty="0">
                        <a:solidFill>
                          <a:schemeClr val="bg1">
                            <a:lumMod val="10000"/>
                          </a:schemeClr>
                        </a:solidFill>
                      </a:endParaRPr>
                    </a:p>
                  </a:txBody>
                  <a:tcPr>
                    <a:noFill/>
                  </a:tcPr>
                </a:tc>
                <a:tc>
                  <a:txBody>
                    <a:bodyPr/>
                    <a:lstStyle/>
                    <a:p>
                      <a:pPr marL="0" marR="0">
                        <a:spcBef>
                          <a:spcPts val="0"/>
                        </a:spcBef>
                        <a:spcAft>
                          <a:spcPts val="0"/>
                        </a:spcAft>
                      </a:pPr>
                      <a:r>
                        <a:rPr lang="en-US" sz="1800" dirty="0" err="1">
                          <a:solidFill>
                            <a:schemeClr val="bg1">
                              <a:lumMod val="10000"/>
                            </a:schemeClr>
                          </a:solidFill>
                          <a:effectLst/>
                        </a:rPr>
                        <a:t>Kiểm</a:t>
                      </a:r>
                      <a:r>
                        <a:rPr lang="en-US" sz="1800" dirty="0">
                          <a:solidFill>
                            <a:schemeClr val="bg1">
                              <a:lumMod val="10000"/>
                            </a:schemeClr>
                          </a:solidFill>
                          <a:effectLst/>
                        </a:rPr>
                        <a:t> </a:t>
                      </a:r>
                      <a:r>
                        <a:rPr lang="en-US" sz="1800" dirty="0" err="1">
                          <a:solidFill>
                            <a:schemeClr val="bg1">
                              <a:lumMod val="10000"/>
                            </a:schemeClr>
                          </a:solidFill>
                          <a:effectLst/>
                        </a:rPr>
                        <a:t>tra</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noFill/>
                  </a:tcPr>
                </a:tc>
                <a:tc>
                  <a:txBody>
                    <a:bodyPr/>
                    <a:lstStyle/>
                    <a:p>
                      <a:pPr marL="0" marR="0" algn="ctr">
                        <a:spcBef>
                          <a:spcPts val="0"/>
                        </a:spcBef>
                        <a:spcAft>
                          <a:spcPts val="0"/>
                        </a:spcAft>
                      </a:pPr>
                      <a:r>
                        <a:rPr lang="en-US" sz="1800" dirty="0">
                          <a:solidFill>
                            <a:schemeClr val="bg1">
                              <a:lumMod val="10000"/>
                            </a:schemeClr>
                          </a:solidFill>
                          <a:effectLst/>
                        </a:rPr>
                        <a:t>2</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noFill/>
                  </a:tcPr>
                </a:tc>
                <a:extLst>
                  <a:ext uri="{0D108BD9-81ED-4DB2-BD59-A6C34878D82A}">
                    <a16:rowId xmlns:a16="http://schemas.microsoft.com/office/drawing/2014/main" val="2151742293"/>
                  </a:ext>
                </a:extLst>
              </a:tr>
              <a:tr h="362599">
                <a:tc>
                  <a:txBody>
                    <a:bodyPr/>
                    <a:lstStyle/>
                    <a:p>
                      <a:pPr algn="ctr"/>
                      <a:endParaRPr lang="en-US" sz="1800" b="0" dirty="0">
                        <a:solidFill>
                          <a:schemeClr val="bg1">
                            <a:lumMod val="10000"/>
                          </a:schemeClr>
                        </a:solidFill>
                      </a:endParaRPr>
                    </a:p>
                  </a:txBody>
                  <a:tcPr/>
                </a:tc>
                <a:tc>
                  <a:txBody>
                    <a:bodyPr/>
                    <a:lstStyle/>
                    <a:p>
                      <a:pPr marL="0" marR="0">
                        <a:spcBef>
                          <a:spcPts val="0"/>
                        </a:spcBef>
                        <a:spcAft>
                          <a:spcPts val="0"/>
                        </a:spcAft>
                      </a:pPr>
                      <a:r>
                        <a:rPr lang="en-US" sz="1800" dirty="0" err="1">
                          <a:solidFill>
                            <a:schemeClr val="bg1">
                              <a:lumMod val="10000"/>
                            </a:schemeClr>
                          </a:solidFill>
                          <a:effectLst/>
                        </a:rPr>
                        <a:t>Cộng</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800" dirty="0">
                          <a:solidFill>
                            <a:schemeClr val="bg1">
                              <a:lumMod val="10000"/>
                            </a:schemeClr>
                          </a:solidFill>
                          <a:effectLst/>
                        </a:rPr>
                        <a:t>30</a:t>
                      </a:r>
                      <a:endParaRPr lang="en-US" sz="1800" dirty="0">
                        <a:solidFill>
                          <a:schemeClr val="bg1">
                            <a:lumMod val="10000"/>
                          </a:schemeClr>
                        </a:solidFill>
                        <a:effectLst/>
                        <a:latin typeface=".VnTime"/>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3194347824"/>
                  </a:ext>
                </a:extLst>
              </a:tr>
            </a:tbl>
          </a:graphicData>
        </a:graphic>
      </p:graphicFrame>
      <p:pic>
        <p:nvPicPr>
          <p:cNvPr id="5" name="Picture 4"/>
          <p:cNvPicPr>
            <a:picLocks noChangeAspect="1"/>
          </p:cNvPicPr>
          <p:nvPr/>
        </p:nvPicPr>
        <p:blipFill>
          <a:blip r:embed="rId3"/>
          <a:stretch>
            <a:fillRect/>
          </a:stretch>
        </p:blipFill>
        <p:spPr>
          <a:xfrm>
            <a:off x="2" y="1"/>
            <a:ext cx="654625" cy="630193"/>
          </a:xfrm>
          <a:prstGeom prst="rect">
            <a:avLst/>
          </a:prstGeom>
        </p:spPr>
      </p:pic>
    </p:spTree>
    <p:extLst>
      <p:ext uri="{BB962C8B-B14F-4D97-AF65-F5344CB8AC3E}">
        <p14:creationId xmlns:p14="http://schemas.microsoft.com/office/powerpoint/2010/main" val="37371744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11827" y="113178"/>
            <a:ext cx="7751618" cy="6586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smtClean="0">
              <a:solidFill>
                <a:srgbClr val="C00000"/>
              </a:solidFill>
            </a:endParaRPr>
          </a:p>
        </p:txBody>
      </p:sp>
      <p:grpSp>
        <p:nvGrpSpPr>
          <p:cNvPr id="3" name="Google Shape;1451;p56"/>
          <p:cNvGrpSpPr/>
          <p:nvPr/>
        </p:nvGrpSpPr>
        <p:grpSpPr>
          <a:xfrm>
            <a:off x="2565210" y="885090"/>
            <a:ext cx="4384963" cy="2999323"/>
            <a:chOff x="2813150" y="3277960"/>
            <a:chExt cx="2228402" cy="1798865"/>
          </a:xfrm>
        </p:grpSpPr>
        <p:sp>
          <p:nvSpPr>
            <p:cNvPr id="4" name="Google Shape;1452;p56"/>
            <p:cNvSpPr/>
            <p:nvPr/>
          </p:nvSpPr>
          <p:spPr>
            <a:xfrm>
              <a:off x="3057416" y="3398768"/>
              <a:ext cx="908667" cy="267180"/>
            </a:xfrm>
            <a:custGeom>
              <a:avLst/>
              <a:gdLst/>
              <a:ahLst/>
              <a:cxnLst/>
              <a:rect l="l" t="t" r="r" b="b"/>
              <a:pathLst>
                <a:path w="10628" h="3125" extrusionOk="0">
                  <a:moveTo>
                    <a:pt x="9419" y="0"/>
                  </a:moveTo>
                  <a:cubicBezTo>
                    <a:pt x="9254" y="0"/>
                    <a:pt x="9094" y="5"/>
                    <a:pt x="8939" y="15"/>
                  </a:cubicBezTo>
                  <a:cubicBezTo>
                    <a:pt x="7018" y="124"/>
                    <a:pt x="5781" y="911"/>
                    <a:pt x="4749" y="1568"/>
                  </a:cubicBezTo>
                  <a:cubicBezTo>
                    <a:pt x="4108" y="1977"/>
                    <a:pt x="3557" y="2327"/>
                    <a:pt x="2940" y="2488"/>
                  </a:cubicBezTo>
                  <a:cubicBezTo>
                    <a:pt x="2715" y="2546"/>
                    <a:pt x="2505" y="2582"/>
                    <a:pt x="2317" y="2596"/>
                  </a:cubicBezTo>
                  <a:cubicBezTo>
                    <a:pt x="2211" y="2607"/>
                    <a:pt x="2111" y="2612"/>
                    <a:pt x="2017" y="2612"/>
                  </a:cubicBezTo>
                  <a:cubicBezTo>
                    <a:pt x="1513" y="2612"/>
                    <a:pt x="1166" y="2471"/>
                    <a:pt x="931" y="2313"/>
                  </a:cubicBezTo>
                  <a:cubicBezTo>
                    <a:pt x="832" y="2249"/>
                    <a:pt x="754" y="2178"/>
                    <a:pt x="692" y="2116"/>
                  </a:cubicBezTo>
                  <a:cubicBezTo>
                    <a:pt x="580" y="2000"/>
                    <a:pt x="529" y="1905"/>
                    <a:pt x="522" y="1888"/>
                  </a:cubicBezTo>
                  <a:cubicBezTo>
                    <a:pt x="478" y="1798"/>
                    <a:pt x="390" y="1746"/>
                    <a:pt x="296" y="1746"/>
                  </a:cubicBezTo>
                  <a:cubicBezTo>
                    <a:pt x="258" y="1746"/>
                    <a:pt x="219" y="1755"/>
                    <a:pt x="181" y="1772"/>
                  </a:cubicBezTo>
                  <a:cubicBezTo>
                    <a:pt x="55" y="1830"/>
                    <a:pt x="1" y="1983"/>
                    <a:pt x="62" y="2109"/>
                  </a:cubicBezTo>
                  <a:cubicBezTo>
                    <a:pt x="69" y="2120"/>
                    <a:pt x="93" y="2167"/>
                    <a:pt x="140" y="2239"/>
                  </a:cubicBezTo>
                  <a:cubicBezTo>
                    <a:pt x="140" y="2246"/>
                    <a:pt x="148" y="2249"/>
                    <a:pt x="151" y="2252"/>
                  </a:cubicBezTo>
                  <a:cubicBezTo>
                    <a:pt x="185" y="2307"/>
                    <a:pt x="236" y="2372"/>
                    <a:pt x="301" y="2443"/>
                  </a:cubicBezTo>
                  <a:cubicBezTo>
                    <a:pt x="396" y="2546"/>
                    <a:pt x="519" y="2658"/>
                    <a:pt x="682" y="2763"/>
                  </a:cubicBezTo>
                  <a:cubicBezTo>
                    <a:pt x="709" y="2780"/>
                    <a:pt x="733" y="2797"/>
                    <a:pt x="761" y="2811"/>
                  </a:cubicBezTo>
                  <a:cubicBezTo>
                    <a:pt x="798" y="2832"/>
                    <a:pt x="835" y="2855"/>
                    <a:pt x="876" y="2876"/>
                  </a:cubicBezTo>
                  <a:cubicBezTo>
                    <a:pt x="1040" y="2958"/>
                    <a:pt x="1234" y="3025"/>
                    <a:pt x="1459" y="3073"/>
                  </a:cubicBezTo>
                  <a:cubicBezTo>
                    <a:pt x="1513" y="3084"/>
                    <a:pt x="1574" y="3093"/>
                    <a:pt x="1636" y="3101"/>
                  </a:cubicBezTo>
                  <a:cubicBezTo>
                    <a:pt x="1656" y="3104"/>
                    <a:pt x="1684" y="3107"/>
                    <a:pt x="1707" y="3107"/>
                  </a:cubicBezTo>
                  <a:cubicBezTo>
                    <a:pt x="1810" y="3121"/>
                    <a:pt x="1912" y="3124"/>
                    <a:pt x="2021" y="3124"/>
                  </a:cubicBezTo>
                  <a:lnTo>
                    <a:pt x="2164" y="3124"/>
                  </a:lnTo>
                  <a:cubicBezTo>
                    <a:pt x="2205" y="3121"/>
                    <a:pt x="2239" y="3118"/>
                    <a:pt x="2276" y="3114"/>
                  </a:cubicBezTo>
                  <a:cubicBezTo>
                    <a:pt x="2338" y="3110"/>
                    <a:pt x="2399" y="3104"/>
                    <a:pt x="2460" y="3097"/>
                  </a:cubicBezTo>
                  <a:cubicBezTo>
                    <a:pt x="2522" y="3090"/>
                    <a:pt x="2583" y="3084"/>
                    <a:pt x="2644" y="3073"/>
                  </a:cubicBezTo>
                  <a:cubicBezTo>
                    <a:pt x="2777" y="3049"/>
                    <a:pt x="2917" y="3019"/>
                    <a:pt x="3066" y="2981"/>
                  </a:cubicBezTo>
                  <a:cubicBezTo>
                    <a:pt x="3761" y="2801"/>
                    <a:pt x="4374" y="2412"/>
                    <a:pt x="5025" y="2000"/>
                  </a:cubicBezTo>
                  <a:cubicBezTo>
                    <a:pt x="5097" y="1953"/>
                    <a:pt x="5175" y="1905"/>
                    <a:pt x="5250" y="1854"/>
                  </a:cubicBezTo>
                  <a:cubicBezTo>
                    <a:pt x="5386" y="1772"/>
                    <a:pt x="5523" y="1683"/>
                    <a:pt x="5666" y="1601"/>
                  </a:cubicBezTo>
                  <a:cubicBezTo>
                    <a:pt x="6002" y="1397"/>
                    <a:pt x="6367" y="1203"/>
                    <a:pt x="6762" y="1033"/>
                  </a:cubicBezTo>
                  <a:cubicBezTo>
                    <a:pt x="6823" y="1009"/>
                    <a:pt x="6881" y="982"/>
                    <a:pt x="6942" y="958"/>
                  </a:cubicBezTo>
                  <a:cubicBezTo>
                    <a:pt x="6946" y="958"/>
                    <a:pt x="6953" y="955"/>
                    <a:pt x="6956" y="955"/>
                  </a:cubicBezTo>
                  <a:cubicBezTo>
                    <a:pt x="7031" y="924"/>
                    <a:pt x="7109" y="897"/>
                    <a:pt x="7188" y="870"/>
                  </a:cubicBezTo>
                  <a:cubicBezTo>
                    <a:pt x="7392" y="795"/>
                    <a:pt x="7610" y="733"/>
                    <a:pt x="7842" y="682"/>
                  </a:cubicBezTo>
                  <a:cubicBezTo>
                    <a:pt x="7896" y="669"/>
                    <a:pt x="7954" y="655"/>
                    <a:pt x="8016" y="641"/>
                  </a:cubicBezTo>
                  <a:cubicBezTo>
                    <a:pt x="8206" y="607"/>
                    <a:pt x="8400" y="576"/>
                    <a:pt x="8608" y="553"/>
                  </a:cubicBezTo>
                  <a:cubicBezTo>
                    <a:pt x="8613" y="553"/>
                    <a:pt x="8616" y="551"/>
                    <a:pt x="8619" y="551"/>
                  </a:cubicBezTo>
                  <a:cubicBezTo>
                    <a:pt x="8621" y="551"/>
                    <a:pt x="8623" y="552"/>
                    <a:pt x="8625" y="553"/>
                  </a:cubicBezTo>
                  <a:cubicBezTo>
                    <a:pt x="8720" y="543"/>
                    <a:pt x="8816" y="532"/>
                    <a:pt x="8915" y="529"/>
                  </a:cubicBezTo>
                  <a:cubicBezTo>
                    <a:pt x="8922" y="527"/>
                    <a:pt x="8931" y="524"/>
                    <a:pt x="8939" y="524"/>
                  </a:cubicBezTo>
                  <a:cubicBezTo>
                    <a:pt x="8942" y="524"/>
                    <a:pt x="8946" y="525"/>
                    <a:pt x="8949" y="526"/>
                  </a:cubicBezTo>
                  <a:lnTo>
                    <a:pt x="8956" y="526"/>
                  </a:lnTo>
                  <a:cubicBezTo>
                    <a:pt x="9010" y="522"/>
                    <a:pt x="9071" y="518"/>
                    <a:pt x="9129" y="518"/>
                  </a:cubicBezTo>
                  <a:cubicBezTo>
                    <a:pt x="9220" y="514"/>
                    <a:pt x="9312" y="511"/>
                    <a:pt x="9406" y="511"/>
                  </a:cubicBezTo>
                  <a:cubicBezTo>
                    <a:pt x="9571" y="511"/>
                    <a:pt x="9742" y="518"/>
                    <a:pt x="9920" y="529"/>
                  </a:cubicBezTo>
                  <a:cubicBezTo>
                    <a:pt x="10059" y="536"/>
                    <a:pt x="10198" y="549"/>
                    <a:pt x="10341" y="563"/>
                  </a:cubicBezTo>
                  <a:cubicBezTo>
                    <a:pt x="10350" y="564"/>
                    <a:pt x="10358" y="564"/>
                    <a:pt x="10367" y="564"/>
                  </a:cubicBezTo>
                  <a:cubicBezTo>
                    <a:pt x="10499" y="564"/>
                    <a:pt x="10608" y="469"/>
                    <a:pt x="10624" y="338"/>
                  </a:cubicBezTo>
                  <a:cubicBezTo>
                    <a:pt x="10628" y="314"/>
                    <a:pt x="10628" y="290"/>
                    <a:pt x="10621" y="270"/>
                  </a:cubicBezTo>
                  <a:cubicBezTo>
                    <a:pt x="10607" y="158"/>
                    <a:pt x="10516" y="69"/>
                    <a:pt x="10399" y="56"/>
                  </a:cubicBezTo>
                  <a:cubicBezTo>
                    <a:pt x="10055" y="18"/>
                    <a:pt x="9728" y="0"/>
                    <a:pt x="9419" y="0"/>
                  </a:cubicBez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 name="Google Shape;1453;p56"/>
            <p:cNvSpPr/>
            <p:nvPr/>
          </p:nvSpPr>
          <p:spPr>
            <a:xfrm>
              <a:off x="3506190" y="3535649"/>
              <a:ext cx="35652" cy="21716"/>
            </a:xfrm>
            <a:custGeom>
              <a:avLst/>
              <a:gdLst/>
              <a:ahLst/>
              <a:cxnLst/>
              <a:rect l="l" t="t" r="r" b="b"/>
              <a:pathLst>
                <a:path w="417" h="254" extrusionOk="0">
                  <a:moveTo>
                    <a:pt x="417" y="0"/>
                  </a:moveTo>
                  <a:lnTo>
                    <a:pt x="417" y="0"/>
                  </a:lnTo>
                  <a:cubicBezTo>
                    <a:pt x="274" y="82"/>
                    <a:pt x="137" y="171"/>
                    <a:pt x="1" y="253"/>
                  </a:cubicBezTo>
                  <a:cubicBezTo>
                    <a:pt x="137" y="171"/>
                    <a:pt x="274" y="86"/>
                    <a:pt x="417" y="0"/>
                  </a:cubicBezTo>
                  <a:close/>
                </a:path>
              </a:pathLst>
            </a:custGeom>
            <a:solidFill>
              <a:srgbClr val="F4D2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 name="Google Shape;1454;p56"/>
            <p:cNvSpPr/>
            <p:nvPr/>
          </p:nvSpPr>
          <p:spPr>
            <a:xfrm>
              <a:off x="3083065" y="3419458"/>
              <a:ext cx="766827" cy="246489"/>
            </a:xfrm>
            <a:custGeom>
              <a:avLst/>
              <a:gdLst/>
              <a:ahLst/>
              <a:cxnLst/>
              <a:rect l="l" t="t" r="r" b="b"/>
              <a:pathLst>
                <a:path w="8969" h="2883" extrusionOk="0">
                  <a:moveTo>
                    <a:pt x="8969" y="270"/>
                  </a:moveTo>
                  <a:cubicBezTo>
                    <a:pt x="8897" y="270"/>
                    <a:pt x="8829" y="273"/>
                    <a:pt x="8761" y="276"/>
                  </a:cubicBezTo>
                  <a:lnTo>
                    <a:pt x="8829" y="276"/>
                  </a:lnTo>
                  <a:cubicBezTo>
                    <a:pt x="8873" y="273"/>
                    <a:pt x="8922" y="273"/>
                    <a:pt x="8969" y="270"/>
                  </a:cubicBezTo>
                  <a:close/>
                  <a:moveTo>
                    <a:pt x="8680" y="280"/>
                  </a:moveTo>
                  <a:cubicBezTo>
                    <a:pt x="8669" y="284"/>
                    <a:pt x="8659" y="284"/>
                    <a:pt x="8649" y="284"/>
                  </a:cubicBezTo>
                  <a:lnTo>
                    <a:pt x="8656" y="284"/>
                  </a:lnTo>
                  <a:cubicBezTo>
                    <a:pt x="8662" y="284"/>
                    <a:pt x="8672" y="284"/>
                    <a:pt x="8680" y="280"/>
                  </a:cubicBezTo>
                  <a:close/>
                  <a:moveTo>
                    <a:pt x="35" y="2194"/>
                  </a:moveTo>
                  <a:cubicBezTo>
                    <a:pt x="24" y="2197"/>
                    <a:pt x="15" y="2201"/>
                    <a:pt x="1" y="2201"/>
                  </a:cubicBezTo>
                  <a:cubicBezTo>
                    <a:pt x="96" y="2304"/>
                    <a:pt x="219" y="2416"/>
                    <a:pt x="382" y="2521"/>
                  </a:cubicBezTo>
                  <a:cubicBezTo>
                    <a:pt x="409" y="2538"/>
                    <a:pt x="433" y="2555"/>
                    <a:pt x="461" y="2569"/>
                  </a:cubicBezTo>
                  <a:lnTo>
                    <a:pt x="461" y="2562"/>
                  </a:lnTo>
                  <a:cubicBezTo>
                    <a:pt x="461" y="2524"/>
                    <a:pt x="461" y="2491"/>
                    <a:pt x="467" y="2453"/>
                  </a:cubicBezTo>
                  <a:cubicBezTo>
                    <a:pt x="287" y="2378"/>
                    <a:pt x="147" y="2286"/>
                    <a:pt x="38" y="2194"/>
                  </a:cubicBezTo>
                  <a:close/>
                  <a:moveTo>
                    <a:pt x="539" y="2613"/>
                  </a:moveTo>
                  <a:lnTo>
                    <a:pt x="539" y="2613"/>
                  </a:lnTo>
                  <a:cubicBezTo>
                    <a:pt x="542" y="2615"/>
                    <a:pt x="545" y="2617"/>
                    <a:pt x="549" y="2619"/>
                  </a:cubicBezTo>
                  <a:lnTo>
                    <a:pt x="549" y="2619"/>
                  </a:lnTo>
                  <a:cubicBezTo>
                    <a:pt x="546" y="2617"/>
                    <a:pt x="542" y="2615"/>
                    <a:pt x="539" y="2613"/>
                  </a:cubicBezTo>
                  <a:close/>
                  <a:moveTo>
                    <a:pt x="549" y="2619"/>
                  </a:moveTo>
                  <a:cubicBezTo>
                    <a:pt x="558" y="2623"/>
                    <a:pt x="566" y="2628"/>
                    <a:pt x="576" y="2634"/>
                  </a:cubicBezTo>
                  <a:cubicBezTo>
                    <a:pt x="600" y="2644"/>
                    <a:pt x="620" y="2654"/>
                    <a:pt x="645" y="2664"/>
                  </a:cubicBezTo>
                  <a:cubicBezTo>
                    <a:pt x="611" y="2649"/>
                    <a:pt x="580" y="2634"/>
                    <a:pt x="549" y="2619"/>
                  </a:cubicBezTo>
                  <a:close/>
                  <a:moveTo>
                    <a:pt x="8625" y="1"/>
                  </a:moveTo>
                  <a:cubicBezTo>
                    <a:pt x="6745" y="154"/>
                    <a:pt x="5464" y="920"/>
                    <a:pt x="4388" y="1564"/>
                  </a:cubicBezTo>
                  <a:cubicBezTo>
                    <a:pt x="3665" y="1993"/>
                    <a:pt x="3039" y="2365"/>
                    <a:pt x="2354" y="2521"/>
                  </a:cubicBezTo>
                  <a:cubicBezTo>
                    <a:pt x="2245" y="2545"/>
                    <a:pt x="2143" y="2565"/>
                    <a:pt x="2044" y="2579"/>
                  </a:cubicBezTo>
                  <a:cubicBezTo>
                    <a:pt x="2041" y="2685"/>
                    <a:pt x="2017" y="2783"/>
                    <a:pt x="1976" y="2872"/>
                  </a:cubicBezTo>
                  <a:cubicBezTo>
                    <a:pt x="2038" y="2868"/>
                    <a:pt x="2099" y="2862"/>
                    <a:pt x="2160" y="2855"/>
                  </a:cubicBezTo>
                  <a:cubicBezTo>
                    <a:pt x="2222" y="2848"/>
                    <a:pt x="2283" y="2842"/>
                    <a:pt x="2344" y="2831"/>
                  </a:cubicBezTo>
                  <a:cubicBezTo>
                    <a:pt x="2477" y="2807"/>
                    <a:pt x="2617" y="2777"/>
                    <a:pt x="2766" y="2739"/>
                  </a:cubicBezTo>
                  <a:cubicBezTo>
                    <a:pt x="3461" y="2559"/>
                    <a:pt x="4074" y="2170"/>
                    <a:pt x="4725" y="1758"/>
                  </a:cubicBezTo>
                  <a:cubicBezTo>
                    <a:pt x="4797" y="1711"/>
                    <a:pt x="4875" y="1663"/>
                    <a:pt x="4950" y="1612"/>
                  </a:cubicBezTo>
                  <a:cubicBezTo>
                    <a:pt x="5086" y="1530"/>
                    <a:pt x="5223" y="1441"/>
                    <a:pt x="5366" y="1359"/>
                  </a:cubicBezTo>
                  <a:cubicBezTo>
                    <a:pt x="5702" y="1155"/>
                    <a:pt x="6067" y="961"/>
                    <a:pt x="6462" y="791"/>
                  </a:cubicBezTo>
                  <a:cubicBezTo>
                    <a:pt x="6523" y="767"/>
                    <a:pt x="6581" y="740"/>
                    <a:pt x="6642" y="716"/>
                  </a:cubicBezTo>
                  <a:cubicBezTo>
                    <a:pt x="6646" y="716"/>
                    <a:pt x="6653" y="713"/>
                    <a:pt x="6656" y="713"/>
                  </a:cubicBezTo>
                  <a:cubicBezTo>
                    <a:pt x="6731" y="682"/>
                    <a:pt x="6809" y="655"/>
                    <a:pt x="6888" y="628"/>
                  </a:cubicBezTo>
                  <a:cubicBezTo>
                    <a:pt x="7092" y="553"/>
                    <a:pt x="7310" y="491"/>
                    <a:pt x="7542" y="440"/>
                  </a:cubicBezTo>
                  <a:cubicBezTo>
                    <a:pt x="7586" y="427"/>
                    <a:pt x="7634" y="419"/>
                    <a:pt x="7678" y="410"/>
                  </a:cubicBezTo>
                  <a:cubicBezTo>
                    <a:pt x="7691" y="406"/>
                    <a:pt x="7705" y="403"/>
                    <a:pt x="7716" y="399"/>
                  </a:cubicBezTo>
                  <a:cubicBezTo>
                    <a:pt x="7906" y="362"/>
                    <a:pt x="8100" y="331"/>
                    <a:pt x="8308" y="311"/>
                  </a:cubicBezTo>
                  <a:cubicBezTo>
                    <a:pt x="8312" y="311"/>
                    <a:pt x="8315" y="307"/>
                    <a:pt x="8318" y="307"/>
                  </a:cubicBezTo>
                  <a:cubicBezTo>
                    <a:pt x="8322" y="307"/>
                    <a:pt x="8325" y="307"/>
                    <a:pt x="8325" y="311"/>
                  </a:cubicBezTo>
                  <a:cubicBezTo>
                    <a:pt x="8420" y="301"/>
                    <a:pt x="8516" y="290"/>
                    <a:pt x="8615" y="287"/>
                  </a:cubicBezTo>
                  <a:cubicBezTo>
                    <a:pt x="8622" y="284"/>
                    <a:pt x="8631" y="284"/>
                    <a:pt x="8639" y="284"/>
                  </a:cubicBezTo>
                  <a:lnTo>
                    <a:pt x="8649" y="284"/>
                  </a:lnTo>
                  <a:cubicBezTo>
                    <a:pt x="8631" y="185"/>
                    <a:pt x="8625" y="89"/>
                    <a:pt x="8625" y="1"/>
                  </a:cubicBezTo>
                  <a:close/>
                  <a:moveTo>
                    <a:pt x="1887" y="2879"/>
                  </a:moveTo>
                  <a:cubicBezTo>
                    <a:pt x="1883" y="2879"/>
                    <a:pt x="1878" y="2879"/>
                    <a:pt x="1873" y="2880"/>
                  </a:cubicBezTo>
                  <a:lnTo>
                    <a:pt x="1873" y="2880"/>
                  </a:lnTo>
                  <a:cubicBezTo>
                    <a:pt x="1878" y="2880"/>
                    <a:pt x="1882" y="2880"/>
                    <a:pt x="1887" y="2879"/>
                  </a:cubicBezTo>
                  <a:close/>
                  <a:moveTo>
                    <a:pt x="1873" y="2880"/>
                  </a:moveTo>
                  <a:lnTo>
                    <a:pt x="1873" y="2880"/>
                  </a:lnTo>
                  <a:cubicBezTo>
                    <a:pt x="1837" y="2882"/>
                    <a:pt x="1801" y="2882"/>
                    <a:pt x="1769" y="2882"/>
                  </a:cubicBezTo>
                  <a:lnTo>
                    <a:pt x="1864" y="2882"/>
                  </a:lnTo>
                  <a:cubicBezTo>
                    <a:pt x="1867" y="2881"/>
                    <a:pt x="1870" y="2881"/>
                    <a:pt x="1873" y="2880"/>
                  </a:cubicBez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 name="Google Shape;1455;p56"/>
            <p:cNvSpPr/>
            <p:nvPr/>
          </p:nvSpPr>
          <p:spPr>
            <a:xfrm>
              <a:off x="3825095" y="3443055"/>
              <a:ext cx="7096" cy="427"/>
            </a:xfrm>
            <a:custGeom>
              <a:avLst/>
              <a:gdLst/>
              <a:ahLst/>
              <a:cxnLst/>
              <a:rect l="l" t="t" r="r" b="b"/>
              <a:pathLst>
                <a:path w="83" h="5" extrusionOk="0">
                  <a:moveTo>
                    <a:pt x="82" y="0"/>
                  </a:moveTo>
                  <a:cubicBezTo>
                    <a:pt x="55" y="0"/>
                    <a:pt x="28" y="4"/>
                    <a:pt x="1" y="4"/>
                  </a:cubicBezTo>
                  <a:cubicBezTo>
                    <a:pt x="28" y="4"/>
                    <a:pt x="55" y="0"/>
                    <a:pt x="82" y="0"/>
                  </a:cubicBezTo>
                  <a:close/>
                </a:path>
              </a:pathLst>
            </a:custGeom>
            <a:solidFill>
              <a:srgbClr val="F4D2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Google Shape;1456;p56"/>
            <p:cNvSpPr/>
            <p:nvPr/>
          </p:nvSpPr>
          <p:spPr>
            <a:xfrm>
              <a:off x="3820393" y="3398768"/>
              <a:ext cx="30352" cy="20776"/>
            </a:xfrm>
            <a:custGeom>
              <a:avLst/>
              <a:gdLst/>
              <a:ahLst/>
              <a:cxnLst/>
              <a:rect l="l" t="t" r="r" b="b"/>
              <a:pathLst>
                <a:path w="355" h="243" extrusionOk="0">
                  <a:moveTo>
                    <a:pt x="355" y="1"/>
                  </a:moveTo>
                  <a:lnTo>
                    <a:pt x="355" y="1"/>
                  </a:lnTo>
                  <a:cubicBezTo>
                    <a:pt x="239" y="4"/>
                    <a:pt x="123" y="7"/>
                    <a:pt x="15" y="15"/>
                  </a:cubicBezTo>
                  <a:cubicBezTo>
                    <a:pt x="4" y="83"/>
                    <a:pt x="1" y="158"/>
                    <a:pt x="1" y="243"/>
                  </a:cubicBezTo>
                  <a:cubicBezTo>
                    <a:pt x="103" y="232"/>
                    <a:pt x="208" y="229"/>
                    <a:pt x="314" y="222"/>
                  </a:cubicBezTo>
                  <a:cubicBezTo>
                    <a:pt x="321" y="147"/>
                    <a:pt x="334" y="73"/>
                    <a:pt x="355" y="1"/>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 name="Google Shape;1457;p56"/>
            <p:cNvSpPr/>
            <p:nvPr/>
          </p:nvSpPr>
          <p:spPr>
            <a:xfrm>
              <a:off x="3820393" y="3417748"/>
              <a:ext cx="29497" cy="25991"/>
            </a:xfrm>
            <a:custGeom>
              <a:avLst/>
              <a:gdLst/>
              <a:ahLst/>
              <a:cxnLst/>
              <a:rect l="l" t="t" r="r" b="b"/>
              <a:pathLst>
                <a:path w="345" h="304" extrusionOk="0">
                  <a:moveTo>
                    <a:pt x="314" y="0"/>
                  </a:moveTo>
                  <a:cubicBezTo>
                    <a:pt x="208" y="7"/>
                    <a:pt x="103" y="10"/>
                    <a:pt x="1" y="21"/>
                  </a:cubicBezTo>
                  <a:cubicBezTo>
                    <a:pt x="1" y="109"/>
                    <a:pt x="7" y="205"/>
                    <a:pt x="25" y="304"/>
                  </a:cubicBezTo>
                  <a:cubicBezTo>
                    <a:pt x="35" y="304"/>
                    <a:pt x="45" y="304"/>
                    <a:pt x="56" y="300"/>
                  </a:cubicBezTo>
                  <a:cubicBezTo>
                    <a:pt x="83" y="300"/>
                    <a:pt x="110" y="296"/>
                    <a:pt x="137" y="296"/>
                  </a:cubicBezTo>
                  <a:cubicBezTo>
                    <a:pt x="205" y="293"/>
                    <a:pt x="273" y="290"/>
                    <a:pt x="345" y="290"/>
                  </a:cubicBezTo>
                  <a:cubicBezTo>
                    <a:pt x="325" y="215"/>
                    <a:pt x="314" y="137"/>
                    <a:pt x="314" y="55"/>
                  </a:cubicBezTo>
                  <a:lnTo>
                    <a:pt x="314" y="0"/>
                  </a:ln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 name="Google Shape;1458;p56"/>
            <p:cNvSpPr/>
            <p:nvPr/>
          </p:nvSpPr>
          <p:spPr>
            <a:xfrm>
              <a:off x="3122393" y="3639101"/>
              <a:ext cx="6754" cy="3847"/>
            </a:xfrm>
            <a:custGeom>
              <a:avLst/>
              <a:gdLst/>
              <a:ahLst/>
              <a:cxnLst/>
              <a:rect l="l" t="t" r="r" b="b"/>
              <a:pathLst>
                <a:path w="79" h="45" extrusionOk="0">
                  <a:moveTo>
                    <a:pt x="1" y="0"/>
                  </a:moveTo>
                  <a:cubicBezTo>
                    <a:pt x="25" y="17"/>
                    <a:pt x="52" y="31"/>
                    <a:pt x="79" y="44"/>
                  </a:cubicBezTo>
                  <a:cubicBezTo>
                    <a:pt x="52" y="31"/>
                    <a:pt x="25" y="13"/>
                    <a:pt x="1" y="0"/>
                  </a:cubicBezTo>
                  <a:close/>
                </a:path>
              </a:pathLst>
            </a:custGeom>
            <a:solidFill>
              <a:srgbClr val="F4D2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 name="Google Shape;1459;p56"/>
            <p:cNvSpPr/>
            <p:nvPr/>
          </p:nvSpPr>
          <p:spPr>
            <a:xfrm>
              <a:off x="3122992" y="3596523"/>
              <a:ext cx="134915" cy="45827"/>
            </a:xfrm>
            <a:custGeom>
              <a:avLst/>
              <a:gdLst/>
              <a:ahLst/>
              <a:cxnLst/>
              <a:rect l="l" t="t" r="r" b="b"/>
              <a:pathLst>
                <a:path w="1578" h="536" extrusionOk="0">
                  <a:moveTo>
                    <a:pt x="164" y="0"/>
                  </a:moveTo>
                  <a:cubicBezTo>
                    <a:pt x="79" y="110"/>
                    <a:pt x="21" y="239"/>
                    <a:pt x="0" y="382"/>
                  </a:cubicBezTo>
                  <a:lnTo>
                    <a:pt x="0" y="385"/>
                  </a:lnTo>
                  <a:cubicBezTo>
                    <a:pt x="51" y="406"/>
                    <a:pt x="106" y="426"/>
                    <a:pt x="164" y="447"/>
                  </a:cubicBezTo>
                  <a:cubicBezTo>
                    <a:pt x="170" y="307"/>
                    <a:pt x="219" y="181"/>
                    <a:pt x="296" y="82"/>
                  </a:cubicBezTo>
                  <a:cubicBezTo>
                    <a:pt x="249" y="55"/>
                    <a:pt x="205" y="28"/>
                    <a:pt x="164" y="0"/>
                  </a:cubicBezTo>
                  <a:close/>
                  <a:moveTo>
                    <a:pt x="1550" y="283"/>
                  </a:moveTo>
                  <a:cubicBezTo>
                    <a:pt x="1492" y="290"/>
                    <a:pt x="1434" y="294"/>
                    <a:pt x="1384" y="297"/>
                  </a:cubicBezTo>
                  <a:cubicBezTo>
                    <a:pt x="1397" y="351"/>
                    <a:pt x="1404" y="406"/>
                    <a:pt x="1404" y="467"/>
                  </a:cubicBezTo>
                  <a:cubicBezTo>
                    <a:pt x="1404" y="488"/>
                    <a:pt x="1404" y="511"/>
                    <a:pt x="1400" y="535"/>
                  </a:cubicBezTo>
                  <a:cubicBezTo>
                    <a:pt x="1458" y="529"/>
                    <a:pt x="1516" y="519"/>
                    <a:pt x="1577" y="508"/>
                  </a:cubicBezTo>
                  <a:lnTo>
                    <a:pt x="1577" y="491"/>
                  </a:lnTo>
                  <a:cubicBezTo>
                    <a:pt x="1577" y="420"/>
                    <a:pt x="1567" y="351"/>
                    <a:pt x="1550" y="283"/>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 name="Google Shape;1460;p56"/>
            <p:cNvSpPr/>
            <p:nvPr/>
          </p:nvSpPr>
          <p:spPr>
            <a:xfrm>
              <a:off x="3122393" y="3629183"/>
              <a:ext cx="135514" cy="36764"/>
            </a:xfrm>
            <a:custGeom>
              <a:avLst/>
              <a:gdLst/>
              <a:ahLst/>
              <a:cxnLst/>
              <a:rect l="l" t="t" r="r" b="b"/>
              <a:pathLst>
                <a:path w="1585" h="430" extrusionOk="0">
                  <a:moveTo>
                    <a:pt x="7" y="0"/>
                  </a:moveTo>
                  <a:cubicBezTo>
                    <a:pt x="1" y="38"/>
                    <a:pt x="1" y="71"/>
                    <a:pt x="1" y="109"/>
                  </a:cubicBezTo>
                  <a:lnTo>
                    <a:pt x="1" y="116"/>
                  </a:lnTo>
                  <a:cubicBezTo>
                    <a:pt x="25" y="129"/>
                    <a:pt x="52" y="147"/>
                    <a:pt x="79" y="160"/>
                  </a:cubicBezTo>
                  <a:cubicBezTo>
                    <a:pt x="113" y="178"/>
                    <a:pt x="147" y="194"/>
                    <a:pt x="185" y="211"/>
                  </a:cubicBezTo>
                  <a:cubicBezTo>
                    <a:pt x="177" y="170"/>
                    <a:pt x="171" y="129"/>
                    <a:pt x="171" y="85"/>
                  </a:cubicBezTo>
                  <a:lnTo>
                    <a:pt x="171" y="65"/>
                  </a:lnTo>
                  <a:cubicBezTo>
                    <a:pt x="113" y="44"/>
                    <a:pt x="58" y="24"/>
                    <a:pt x="7" y="3"/>
                  </a:cubicBezTo>
                  <a:lnTo>
                    <a:pt x="7" y="0"/>
                  </a:lnTo>
                  <a:close/>
                  <a:moveTo>
                    <a:pt x="1584" y="126"/>
                  </a:moveTo>
                  <a:lnTo>
                    <a:pt x="1584" y="126"/>
                  </a:lnTo>
                  <a:cubicBezTo>
                    <a:pt x="1523" y="137"/>
                    <a:pt x="1465" y="147"/>
                    <a:pt x="1407" y="153"/>
                  </a:cubicBezTo>
                  <a:cubicBezTo>
                    <a:pt x="1397" y="255"/>
                    <a:pt x="1363" y="348"/>
                    <a:pt x="1309" y="429"/>
                  </a:cubicBezTo>
                  <a:cubicBezTo>
                    <a:pt x="1346" y="429"/>
                    <a:pt x="1386" y="429"/>
                    <a:pt x="1427" y="426"/>
                  </a:cubicBezTo>
                  <a:cubicBezTo>
                    <a:pt x="1458" y="426"/>
                    <a:pt x="1489" y="423"/>
                    <a:pt x="1516" y="419"/>
                  </a:cubicBezTo>
                  <a:cubicBezTo>
                    <a:pt x="1557" y="330"/>
                    <a:pt x="1581" y="232"/>
                    <a:pt x="1584" y="126"/>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 name="Google Shape;1461;p56"/>
            <p:cNvSpPr/>
            <p:nvPr/>
          </p:nvSpPr>
          <p:spPr>
            <a:xfrm>
              <a:off x="3073745" y="3569506"/>
              <a:ext cx="42920" cy="37619"/>
            </a:xfrm>
            <a:custGeom>
              <a:avLst/>
              <a:gdLst/>
              <a:ahLst/>
              <a:cxnLst/>
              <a:rect l="l" t="t" r="r" b="b"/>
              <a:pathLst>
                <a:path w="502" h="440" extrusionOk="0">
                  <a:moveTo>
                    <a:pt x="402" y="0"/>
                  </a:moveTo>
                  <a:cubicBezTo>
                    <a:pt x="399" y="7"/>
                    <a:pt x="399" y="10"/>
                    <a:pt x="396" y="13"/>
                  </a:cubicBezTo>
                  <a:cubicBezTo>
                    <a:pt x="341" y="184"/>
                    <a:pt x="185" y="303"/>
                    <a:pt x="1" y="303"/>
                  </a:cubicBezTo>
                  <a:cubicBezTo>
                    <a:pt x="42" y="348"/>
                    <a:pt x="89" y="392"/>
                    <a:pt x="144" y="439"/>
                  </a:cubicBezTo>
                  <a:lnTo>
                    <a:pt x="147" y="439"/>
                  </a:lnTo>
                  <a:cubicBezTo>
                    <a:pt x="317" y="406"/>
                    <a:pt x="454" y="279"/>
                    <a:pt x="501" y="119"/>
                  </a:cubicBezTo>
                  <a:cubicBezTo>
                    <a:pt x="460" y="75"/>
                    <a:pt x="427" y="34"/>
                    <a:pt x="402" y="0"/>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 name="Google Shape;1462;p56"/>
            <p:cNvSpPr/>
            <p:nvPr/>
          </p:nvSpPr>
          <p:spPr>
            <a:xfrm>
              <a:off x="3072891" y="3595412"/>
              <a:ext cx="13167" cy="12312"/>
            </a:xfrm>
            <a:custGeom>
              <a:avLst/>
              <a:gdLst/>
              <a:ahLst/>
              <a:cxnLst/>
              <a:rect l="l" t="t" r="r" b="b"/>
              <a:pathLst>
                <a:path w="154" h="144" extrusionOk="0">
                  <a:moveTo>
                    <a:pt x="0" y="0"/>
                  </a:moveTo>
                  <a:cubicBezTo>
                    <a:pt x="35" y="41"/>
                    <a:pt x="72" y="89"/>
                    <a:pt x="120" y="143"/>
                  </a:cubicBezTo>
                  <a:cubicBezTo>
                    <a:pt x="134" y="143"/>
                    <a:pt x="143" y="139"/>
                    <a:pt x="154" y="136"/>
                  </a:cubicBezTo>
                  <a:cubicBezTo>
                    <a:pt x="99" y="89"/>
                    <a:pt x="52" y="45"/>
                    <a:pt x="11" y="0"/>
                  </a:cubicBezTo>
                  <a:close/>
                </a:path>
              </a:pathLst>
            </a:custGeom>
            <a:solidFill>
              <a:srgbClr val="DC82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 name="Google Shape;1463;p56"/>
            <p:cNvSpPr/>
            <p:nvPr/>
          </p:nvSpPr>
          <p:spPr>
            <a:xfrm>
              <a:off x="3038179" y="3524363"/>
              <a:ext cx="71219" cy="71134"/>
            </a:xfrm>
            <a:custGeom>
              <a:avLst/>
              <a:gdLst/>
              <a:ahLst/>
              <a:cxnLst/>
              <a:rect l="l" t="t" r="r" b="b"/>
              <a:pathLst>
                <a:path w="833" h="832" extrusionOk="0">
                  <a:moveTo>
                    <a:pt x="417" y="0"/>
                  </a:moveTo>
                  <a:cubicBezTo>
                    <a:pt x="189" y="0"/>
                    <a:pt x="1" y="184"/>
                    <a:pt x="1" y="415"/>
                  </a:cubicBezTo>
                  <a:cubicBezTo>
                    <a:pt x="1" y="459"/>
                    <a:pt x="8" y="504"/>
                    <a:pt x="21" y="545"/>
                  </a:cubicBezTo>
                  <a:cubicBezTo>
                    <a:pt x="76" y="712"/>
                    <a:pt x="236" y="831"/>
                    <a:pt x="417" y="831"/>
                  </a:cubicBezTo>
                  <a:cubicBezTo>
                    <a:pt x="601" y="831"/>
                    <a:pt x="757" y="712"/>
                    <a:pt x="812" y="541"/>
                  </a:cubicBezTo>
                  <a:cubicBezTo>
                    <a:pt x="826" y="504"/>
                    <a:pt x="832" y="459"/>
                    <a:pt x="832" y="415"/>
                  </a:cubicBezTo>
                  <a:cubicBezTo>
                    <a:pt x="832" y="184"/>
                    <a:pt x="645" y="0"/>
                    <a:pt x="417" y="0"/>
                  </a:cubicBez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1464;p56"/>
            <p:cNvSpPr/>
            <p:nvPr/>
          </p:nvSpPr>
          <p:spPr>
            <a:xfrm>
              <a:off x="3073745" y="3524363"/>
              <a:ext cx="35652" cy="71134"/>
            </a:xfrm>
            <a:custGeom>
              <a:avLst/>
              <a:gdLst/>
              <a:ahLst/>
              <a:cxnLst/>
              <a:rect l="l" t="t" r="r" b="b"/>
              <a:pathLst>
                <a:path w="417" h="832" extrusionOk="0">
                  <a:moveTo>
                    <a:pt x="1" y="0"/>
                  </a:moveTo>
                  <a:lnTo>
                    <a:pt x="1" y="831"/>
                  </a:lnTo>
                  <a:cubicBezTo>
                    <a:pt x="185" y="831"/>
                    <a:pt x="341" y="712"/>
                    <a:pt x="396" y="541"/>
                  </a:cubicBezTo>
                  <a:cubicBezTo>
                    <a:pt x="410" y="504"/>
                    <a:pt x="416" y="459"/>
                    <a:pt x="416" y="415"/>
                  </a:cubicBezTo>
                  <a:cubicBezTo>
                    <a:pt x="416" y="184"/>
                    <a:pt x="229" y="0"/>
                    <a:pt x="1" y="0"/>
                  </a:cubicBezTo>
                  <a:close/>
                </a:path>
              </a:pathLst>
            </a:custGeom>
            <a:solidFill>
              <a:srgbClr val="E9A7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 name="Google Shape;1465;p56"/>
            <p:cNvSpPr/>
            <p:nvPr/>
          </p:nvSpPr>
          <p:spPr>
            <a:xfrm>
              <a:off x="3888534" y="3398768"/>
              <a:ext cx="908411" cy="267180"/>
            </a:xfrm>
            <a:custGeom>
              <a:avLst/>
              <a:gdLst/>
              <a:ahLst/>
              <a:cxnLst/>
              <a:rect l="l" t="t" r="r" b="b"/>
              <a:pathLst>
                <a:path w="10625" h="3125" extrusionOk="0">
                  <a:moveTo>
                    <a:pt x="1209" y="0"/>
                  </a:moveTo>
                  <a:cubicBezTo>
                    <a:pt x="899" y="0"/>
                    <a:pt x="573" y="18"/>
                    <a:pt x="229" y="56"/>
                  </a:cubicBezTo>
                  <a:cubicBezTo>
                    <a:pt x="110" y="69"/>
                    <a:pt x="21" y="158"/>
                    <a:pt x="4" y="270"/>
                  </a:cubicBezTo>
                  <a:cubicBezTo>
                    <a:pt x="1" y="290"/>
                    <a:pt x="1" y="314"/>
                    <a:pt x="4" y="338"/>
                  </a:cubicBezTo>
                  <a:cubicBezTo>
                    <a:pt x="17" y="469"/>
                    <a:pt x="129" y="564"/>
                    <a:pt x="259" y="564"/>
                  </a:cubicBezTo>
                  <a:cubicBezTo>
                    <a:pt x="267" y="564"/>
                    <a:pt x="275" y="564"/>
                    <a:pt x="284" y="563"/>
                  </a:cubicBezTo>
                  <a:cubicBezTo>
                    <a:pt x="430" y="549"/>
                    <a:pt x="570" y="536"/>
                    <a:pt x="706" y="529"/>
                  </a:cubicBezTo>
                  <a:cubicBezTo>
                    <a:pt x="884" y="518"/>
                    <a:pt x="1054" y="511"/>
                    <a:pt x="1220" y="511"/>
                  </a:cubicBezTo>
                  <a:cubicBezTo>
                    <a:pt x="1315" y="511"/>
                    <a:pt x="1408" y="514"/>
                    <a:pt x="1499" y="518"/>
                  </a:cubicBezTo>
                  <a:cubicBezTo>
                    <a:pt x="1557" y="518"/>
                    <a:pt x="1615" y="522"/>
                    <a:pt x="1673" y="526"/>
                  </a:cubicBezTo>
                  <a:lnTo>
                    <a:pt x="1680" y="526"/>
                  </a:lnTo>
                  <a:cubicBezTo>
                    <a:pt x="1683" y="525"/>
                    <a:pt x="1686" y="524"/>
                    <a:pt x="1690" y="524"/>
                  </a:cubicBezTo>
                  <a:cubicBezTo>
                    <a:pt x="1698" y="524"/>
                    <a:pt x="1707" y="527"/>
                    <a:pt x="1714" y="529"/>
                  </a:cubicBezTo>
                  <a:cubicBezTo>
                    <a:pt x="1813" y="532"/>
                    <a:pt x="1908" y="543"/>
                    <a:pt x="2000" y="553"/>
                  </a:cubicBezTo>
                  <a:cubicBezTo>
                    <a:pt x="2002" y="552"/>
                    <a:pt x="2005" y="551"/>
                    <a:pt x="2007" y="551"/>
                  </a:cubicBezTo>
                  <a:cubicBezTo>
                    <a:pt x="2011" y="551"/>
                    <a:pt x="2015" y="553"/>
                    <a:pt x="2017" y="553"/>
                  </a:cubicBezTo>
                  <a:cubicBezTo>
                    <a:pt x="2225" y="576"/>
                    <a:pt x="2423" y="607"/>
                    <a:pt x="2610" y="641"/>
                  </a:cubicBezTo>
                  <a:cubicBezTo>
                    <a:pt x="2671" y="655"/>
                    <a:pt x="2729" y="669"/>
                    <a:pt x="2787" y="682"/>
                  </a:cubicBezTo>
                  <a:cubicBezTo>
                    <a:pt x="3016" y="733"/>
                    <a:pt x="3233" y="795"/>
                    <a:pt x="3441" y="870"/>
                  </a:cubicBezTo>
                  <a:cubicBezTo>
                    <a:pt x="3519" y="897"/>
                    <a:pt x="3594" y="924"/>
                    <a:pt x="3670" y="955"/>
                  </a:cubicBezTo>
                  <a:cubicBezTo>
                    <a:pt x="3676" y="955"/>
                    <a:pt x="3679" y="958"/>
                    <a:pt x="3686" y="958"/>
                  </a:cubicBezTo>
                  <a:cubicBezTo>
                    <a:pt x="3747" y="982"/>
                    <a:pt x="3805" y="1009"/>
                    <a:pt x="3863" y="1033"/>
                  </a:cubicBezTo>
                  <a:cubicBezTo>
                    <a:pt x="4262" y="1203"/>
                    <a:pt x="4623" y="1397"/>
                    <a:pt x="4964" y="1601"/>
                  </a:cubicBezTo>
                  <a:cubicBezTo>
                    <a:pt x="5103" y="1683"/>
                    <a:pt x="5243" y="1772"/>
                    <a:pt x="5376" y="1854"/>
                  </a:cubicBezTo>
                  <a:cubicBezTo>
                    <a:pt x="5454" y="1905"/>
                    <a:pt x="5529" y="1953"/>
                    <a:pt x="5604" y="2000"/>
                  </a:cubicBezTo>
                  <a:cubicBezTo>
                    <a:pt x="6251" y="2412"/>
                    <a:pt x="6864" y="2801"/>
                    <a:pt x="7562" y="2981"/>
                  </a:cubicBezTo>
                  <a:cubicBezTo>
                    <a:pt x="7709" y="3019"/>
                    <a:pt x="7848" y="3049"/>
                    <a:pt x="7985" y="3073"/>
                  </a:cubicBezTo>
                  <a:cubicBezTo>
                    <a:pt x="8046" y="3084"/>
                    <a:pt x="8108" y="3090"/>
                    <a:pt x="8166" y="3097"/>
                  </a:cubicBezTo>
                  <a:cubicBezTo>
                    <a:pt x="8227" y="3104"/>
                    <a:pt x="8291" y="3110"/>
                    <a:pt x="8349" y="3114"/>
                  </a:cubicBezTo>
                  <a:cubicBezTo>
                    <a:pt x="8386" y="3118"/>
                    <a:pt x="8424" y="3121"/>
                    <a:pt x="8461" y="3124"/>
                  </a:cubicBezTo>
                  <a:lnTo>
                    <a:pt x="8608" y="3124"/>
                  </a:lnTo>
                  <a:cubicBezTo>
                    <a:pt x="8717" y="3124"/>
                    <a:pt x="8820" y="3121"/>
                    <a:pt x="8918" y="3107"/>
                  </a:cubicBezTo>
                  <a:cubicBezTo>
                    <a:pt x="8945" y="3107"/>
                    <a:pt x="8969" y="3104"/>
                    <a:pt x="8993" y="3101"/>
                  </a:cubicBezTo>
                  <a:cubicBezTo>
                    <a:pt x="9054" y="3093"/>
                    <a:pt x="9112" y="3084"/>
                    <a:pt x="9167" y="3073"/>
                  </a:cubicBezTo>
                  <a:cubicBezTo>
                    <a:pt x="9392" y="3025"/>
                    <a:pt x="9585" y="2958"/>
                    <a:pt x="9749" y="2876"/>
                  </a:cubicBezTo>
                  <a:cubicBezTo>
                    <a:pt x="9790" y="2855"/>
                    <a:pt x="9831" y="2832"/>
                    <a:pt x="9868" y="2811"/>
                  </a:cubicBezTo>
                  <a:cubicBezTo>
                    <a:pt x="9892" y="2797"/>
                    <a:pt x="9919" y="2780"/>
                    <a:pt x="9944" y="2763"/>
                  </a:cubicBezTo>
                  <a:cubicBezTo>
                    <a:pt x="10107" y="2658"/>
                    <a:pt x="10233" y="2546"/>
                    <a:pt x="10328" y="2443"/>
                  </a:cubicBezTo>
                  <a:cubicBezTo>
                    <a:pt x="10389" y="2372"/>
                    <a:pt x="10441" y="2307"/>
                    <a:pt x="10478" y="2252"/>
                  </a:cubicBezTo>
                  <a:cubicBezTo>
                    <a:pt x="10481" y="2249"/>
                    <a:pt x="10485" y="2246"/>
                    <a:pt x="10488" y="2239"/>
                  </a:cubicBezTo>
                  <a:cubicBezTo>
                    <a:pt x="10532" y="2167"/>
                    <a:pt x="10560" y="2120"/>
                    <a:pt x="10563" y="2109"/>
                  </a:cubicBezTo>
                  <a:cubicBezTo>
                    <a:pt x="10624" y="1983"/>
                    <a:pt x="10570" y="1830"/>
                    <a:pt x="10444" y="1772"/>
                  </a:cubicBezTo>
                  <a:cubicBezTo>
                    <a:pt x="10408" y="1755"/>
                    <a:pt x="10369" y="1746"/>
                    <a:pt x="10331" y="1746"/>
                  </a:cubicBezTo>
                  <a:cubicBezTo>
                    <a:pt x="10237" y="1746"/>
                    <a:pt x="10147" y="1798"/>
                    <a:pt x="10103" y="1888"/>
                  </a:cubicBezTo>
                  <a:cubicBezTo>
                    <a:pt x="10096" y="1905"/>
                    <a:pt x="10046" y="2000"/>
                    <a:pt x="9933" y="2116"/>
                  </a:cubicBezTo>
                  <a:cubicBezTo>
                    <a:pt x="9872" y="2178"/>
                    <a:pt x="9796" y="2249"/>
                    <a:pt x="9698" y="2313"/>
                  </a:cubicBezTo>
                  <a:cubicBezTo>
                    <a:pt x="9463" y="2471"/>
                    <a:pt x="9114" y="2612"/>
                    <a:pt x="8611" y="2612"/>
                  </a:cubicBezTo>
                  <a:cubicBezTo>
                    <a:pt x="8517" y="2612"/>
                    <a:pt x="8417" y="2607"/>
                    <a:pt x="8312" y="2596"/>
                  </a:cubicBezTo>
                  <a:cubicBezTo>
                    <a:pt x="8121" y="2582"/>
                    <a:pt x="7913" y="2546"/>
                    <a:pt x="7685" y="2488"/>
                  </a:cubicBezTo>
                  <a:cubicBezTo>
                    <a:pt x="7072" y="2327"/>
                    <a:pt x="6517" y="1977"/>
                    <a:pt x="5880" y="1568"/>
                  </a:cubicBezTo>
                  <a:cubicBezTo>
                    <a:pt x="4844" y="911"/>
                    <a:pt x="3612" y="124"/>
                    <a:pt x="1690" y="15"/>
                  </a:cubicBezTo>
                  <a:cubicBezTo>
                    <a:pt x="1534" y="5"/>
                    <a:pt x="1374" y="0"/>
                    <a:pt x="1209" y="0"/>
                  </a:cubicBez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 name="Google Shape;1466;p56"/>
            <p:cNvSpPr/>
            <p:nvPr/>
          </p:nvSpPr>
          <p:spPr>
            <a:xfrm>
              <a:off x="4312857" y="3535649"/>
              <a:ext cx="35310" cy="21716"/>
            </a:xfrm>
            <a:custGeom>
              <a:avLst/>
              <a:gdLst/>
              <a:ahLst/>
              <a:cxnLst/>
              <a:rect l="l" t="t" r="r" b="b"/>
              <a:pathLst>
                <a:path w="413" h="254" extrusionOk="0">
                  <a:moveTo>
                    <a:pt x="1" y="0"/>
                  </a:moveTo>
                  <a:cubicBezTo>
                    <a:pt x="144" y="86"/>
                    <a:pt x="280" y="171"/>
                    <a:pt x="413" y="253"/>
                  </a:cubicBezTo>
                  <a:cubicBezTo>
                    <a:pt x="280" y="171"/>
                    <a:pt x="140" y="82"/>
                    <a:pt x="1" y="0"/>
                  </a:cubicBezTo>
                  <a:close/>
                </a:path>
              </a:pathLst>
            </a:custGeom>
            <a:solidFill>
              <a:srgbClr val="F4D2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 name="Google Shape;1467;p56"/>
            <p:cNvSpPr/>
            <p:nvPr/>
          </p:nvSpPr>
          <p:spPr>
            <a:xfrm>
              <a:off x="4029519" y="3419458"/>
              <a:ext cx="572919" cy="245549"/>
            </a:xfrm>
            <a:custGeom>
              <a:avLst/>
              <a:gdLst/>
              <a:ahLst/>
              <a:cxnLst/>
              <a:rect l="l" t="t" r="r" b="b"/>
              <a:pathLst>
                <a:path w="6701" h="2872" extrusionOk="0">
                  <a:moveTo>
                    <a:pt x="1" y="280"/>
                  </a:moveTo>
                  <a:cubicBezTo>
                    <a:pt x="7" y="284"/>
                    <a:pt x="14" y="284"/>
                    <a:pt x="24" y="284"/>
                  </a:cubicBezTo>
                  <a:lnTo>
                    <a:pt x="31" y="284"/>
                  </a:lnTo>
                  <a:cubicBezTo>
                    <a:pt x="21" y="284"/>
                    <a:pt x="10" y="284"/>
                    <a:pt x="1" y="280"/>
                  </a:cubicBezTo>
                  <a:close/>
                  <a:moveTo>
                    <a:pt x="51" y="1"/>
                  </a:moveTo>
                  <a:cubicBezTo>
                    <a:pt x="51" y="89"/>
                    <a:pt x="45" y="185"/>
                    <a:pt x="31" y="284"/>
                  </a:cubicBezTo>
                  <a:lnTo>
                    <a:pt x="41" y="284"/>
                  </a:lnTo>
                  <a:cubicBezTo>
                    <a:pt x="48" y="284"/>
                    <a:pt x="55" y="284"/>
                    <a:pt x="65" y="287"/>
                  </a:cubicBezTo>
                  <a:cubicBezTo>
                    <a:pt x="164" y="290"/>
                    <a:pt x="259" y="301"/>
                    <a:pt x="351" y="311"/>
                  </a:cubicBezTo>
                  <a:cubicBezTo>
                    <a:pt x="355" y="307"/>
                    <a:pt x="355" y="307"/>
                    <a:pt x="358" y="307"/>
                  </a:cubicBezTo>
                  <a:cubicBezTo>
                    <a:pt x="361" y="307"/>
                    <a:pt x="365" y="311"/>
                    <a:pt x="368" y="311"/>
                  </a:cubicBezTo>
                  <a:cubicBezTo>
                    <a:pt x="576" y="331"/>
                    <a:pt x="774" y="362"/>
                    <a:pt x="961" y="399"/>
                  </a:cubicBezTo>
                  <a:cubicBezTo>
                    <a:pt x="974" y="403"/>
                    <a:pt x="988" y="406"/>
                    <a:pt x="999" y="410"/>
                  </a:cubicBezTo>
                  <a:cubicBezTo>
                    <a:pt x="1046" y="419"/>
                    <a:pt x="1090" y="427"/>
                    <a:pt x="1138" y="440"/>
                  </a:cubicBezTo>
                  <a:cubicBezTo>
                    <a:pt x="1367" y="491"/>
                    <a:pt x="1584" y="553"/>
                    <a:pt x="1792" y="628"/>
                  </a:cubicBezTo>
                  <a:cubicBezTo>
                    <a:pt x="1870" y="655"/>
                    <a:pt x="1945" y="682"/>
                    <a:pt x="2021" y="713"/>
                  </a:cubicBezTo>
                  <a:cubicBezTo>
                    <a:pt x="2027" y="713"/>
                    <a:pt x="2030" y="716"/>
                    <a:pt x="2037" y="716"/>
                  </a:cubicBezTo>
                  <a:cubicBezTo>
                    <a:pt x="2098" y="740"/>
                    <a:pt x="2156" y="767"/>
                    <a:pt x="2214" y="791"/>
                  </a:cubicBezTo>
                  <a:cubicBezTo>
                    <a:pt x="2613" y="961"/>
                    <a:pt x="2974" y="1155"/>
                    <a:pt x="3315" y="1359"/>
                  </a:cubicBezTo>
                  <a:cubicBezTo>
                    <a:pt x="3454" y="1441"/>
                    <a:pt x="3594" y="1530"/>
                    <a:pt x="3727" y="1612"/>
                  </a:cubicBezTo>
                  <a:cubicBezTo>
                    <a:pt x="3805" y="1663"/>
                    <a:pt x="3880" y="1711"/>
                    <a:pt x="3955" y="1758"/>
                  </a:cubicBezTo>
                  <a:cubicBezTo>
                    <a:pt x="4602" y="2170"/>
                    <a:pt x="5215" y="2559"/>
                    <a:pt x="5913" y="2739"/>
                  </a:cubicBezTo>
                  <a:cubicBezTo>
                    <a:pt x="6060" y="2777"/>
                    <a:pt x="6199" y="2807"/>
                    <a:pt x="6336" y="2831"/>
                  </a:cubicBezTo>
                  <a:cubicBezTo>
                    <a:pt x="6397" y="2842"/>
                    <a:pt x="6459" y="2848"/>
                    <a:pt x="6517" y="2855"/>
                  </a:cubicBezTo>
                  <a:cubicBezTo>
                    <a:pt x="6578" y="2862"/>
                    <a:pt x="6642" y="2868"/>
                    <a:pt x="6700" y="2872"/>
                  </a:cubicBezTo>
                  <a:cubicBezTo>
                    <a:pt x="6660" y="2783"/>
                    <a:pt x="6635" y="2685"/>
                    <a:pt x="6635" y="2579"/>
                  </a:cubicBezTo>
                  <a:cubicBezTo>
                    <a:pt x="6533" y="2565"/>
                    <a:pt x="6431" y="2545"/>
                    <a:pt x="6325" y="2521"/>
                  </a:cubicBezTo>
                  <a:cubicBezTo>
                    <a:pt x="5638" y="2365"/>
                    <a:pt x="5014" y="1993"/>
                    <a:pt x="4292" y="1564"/>
                  </a:cubicBezTo>
                  <a:cubicBezTo>
                    <a:pt x="3212" y="920"/>
                    <a:pt x="1935" y="154"/>
                    <a:pt x="55" y="1"/>
                  </a:cubicBez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 name="Google Shape;1468;p56"/>
            <p:cNvSpPr/>
            <p:nvPr/>
          </p:nvSpPr>
          <p:spPr>
            <a:xfrm>
              <a:off x="4006777" y="3442457"/>
              <a:ext cx="764775" cy="204852"/>
            </a:xfrm>
            <a:custGeom>
              <a:avLst/>
              <a:gdLst/>
              <a:ahLst/>
              <a:cxnLst/>
              <a:rect l="l" t="t" r="r" b="b"/>
              <a:pathLst>
                <a:path w="8945" h="2396" extrusionOk="0">
                  <a:moveTo>
                    <a:pt x="1" y="1"/>
                  </a:moveTo>
                  <a:cubicBezTo>
                    <a:pt x="39" y="4"/>
                    <a:pt x="75" y="4"/>
                    <a:pt x="116" y="7"/>
                  </a:cubicBezTo>
                  <a:lnTo>
                    <a:pt x="185" y="7"/>
                  </a:lnTo>
                  <a:cubicBezTo>
                    <a:pt x="124" y="4"/>
                    <a:pt x="62" y="4"/>
                    <a:pt x="1" y="1"/>
                  </a:cubicBezTo>
                  <a:close/>
                  <a:moveTo>
                    <a:pt x="8904" y="1925"/>
                  </a:moveTo>
                  <a:cubicBezTo>
                    <a:pt x="8795" y="2017"/>
                    <a:pt x="8655" y="2109"/>
                    <a:pt x="8479" y="2184"/>
                  </a:cubicBezTo>
                  <a:cubicBezTo>
                    <a:pt x="8482" y="2222"/>
                    <a:pt x="8485" y="2255"/>
                    <a:pt x="8485" y="2293"/>
                  </a:cubicBezTo>
                  <a:lnTo>
                    <a:pt x="8485" y="2300"/>
                  </a:lnTo>
                  <a:cubicBezTo>
                    <a:pt x="8509" y="2286"/>
                    <a:pt x="8536" y="2269"/>
                    <a:pt x="8561" y="2252"/>
                  </a:cubicBezTo>
                  <a:cubicBezTo>
                    <a:pt x="8724" y="2147"/>
                    <a:pt x="8850" y="2035"/>
                    <a:pt x="8945" y="1932"/>
                  </a:cubicBezTo>
                  <a:cubicBezTo>
                    <a:pt x="8932" y="1932"/>
                    <a:pt x="8921" y="1928"/>
                    <a:pt x="8908" y="1925"/>
                  </a:cubicBezTo>
                  <a:close/>
                  <a:moveTo>
                    <a:pt x="8404" y="2344"/>
                  </a:moveTo>
                  <a:lnTo>
                    <a:pt x="8404" y="2344"/>
                  </a:lnTo>
                  <a:cubicBezTo>
                    <a:pt x="8369" y="2362"/>
                    <a:pt x="8336" y="2378"/>
                    <a:pt x="8298" y="2395"/>
                  </a:cubicBezTo>
                  <a:cubicBezTo>
                    <a:pt x="8322" y="2385"/>
                    <a:pt x="8346" y="2375"/>
                    <a:pt x="8366" y="2365"/>
                  </a:cubicBezTo>
                  <a:cubicBezTo>
                    <a:pt x="8380" y="2358"/>
                    <a:pt x="8393" y="2351"/>
                    <a:pt x="8404" y="2344"/>
                  </a:cubicBez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1" name="Google Shape;1469;p56"/>
            <p:cNvSpPr/>
            <p:nvPr/>
          </p:nvSpPr>
          <p:spPr>
            <a:xfrm>
              <a:off x="4609874" y="3665605"/>
              <a:ext cx="10602" cy="342"/>
            </a:xfrm>
            <a:custGeom>
              <a:avLst/>
              <a:gdLst/>
              <a:ahLst/>
              <a:cxnLst/>
              <a:rect l="l" t="t" r="r" b="b"/>
              <a:pathLst>
                <a:path w="124" h="4" extrusionOk="0">
                  <a:moveTo>
                    <a:pt x="1" y="0"/>
                  </a:moveTo>
                  <a:cubicBezTo>
                    <a:pt x="7" y="1"/>
                    <a:pt x="12" y="1"/>
                    <a:pt x="18" y="1"/>
                  </a:cubicBezTo>
                  <a:lnTo>
                    <a:pt x="18" y="1"/>
                  </a:lnTo>
                  <a:cubicBezTo>
                    <a:pt x="12" y="0"/>
                    <a:pt x="5" y="0"/>
                    <a:pt x="1" y="0"/>
                  </a:cubicBezTo>
                  <a:close/>
                  <a:moveTo>
                    <a:pt x="18" y="1"/>
                  </a:moveTo>
                  <a:cubicBezTo>
                    <a:pt x="20" y="2"/>
                    <a:pt x="23" y="2"/>
                    <a:pt x="24" y="3"/>
                  </a:cubicBezTo>
                  <a:lnTo>
                    <a:pt x="123" y="3"/>
                  </a:lnTo>
                  <a:cubicBezTo>
                    <a:pt x="88" y="3"/>
                    <a:pt x="53" y="3"/>
                    <a:pt x="18" y="1"/>
                  </a:cubicBezTo>
                  <a:close/>
                </a:path>
              </a:pathLst>
            </a:custGeom>
            <a:solidFill>
              <a:srgbClr val="E69D1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2" name="Google Shape;1470;p56"/>
            <p:cNvSpPr/>
            <p:nvPr/>
          </p:nvSpPr>
          <p:spPr>
            <a:xfrm>
              <a:off x="4005665" y="3398768"/>
              <a:ext cx="28300" cy="20776"/>
            </a:xfrm>
            <a:custGeom>
              <a:avLst/>
              <a:gdLst/>
              <a:ahLst/>
              <a:cxnLst/>
              <a:rect l="l" t="t" r="r" b="b"/>
              <a:pathLst>
                <a:path w="331" h="243" extrusionOk="0">
                  <a:moveTo>
                    <a:pt x="0" y="1"/>
                  </a:moveTo>
                  <a:lnTo>
                    <a:pt x="0" y="1"/>
                  </a:lnTo>
                  <a:cubicBezTo>
                    <a:pt x="24" y="73"/>
                    <a:pt x="38" y="147"/>
                    <a:pt x="41" y="226"/>
                  </a:cubicBezTo>
                  <a:cubicBezTo>
                    <a:pt x="140" y="229"/>
                    <a:pt x="235" y="236"/>
                    <a:pt x="330" y="243"/>
                  </a:cubicBezTo>
                  <a:cubicBezTo>
                    <a:pt x="330" y="158"/>
                    <a:pt x="327" y="83"/>
                    <a:pt x="320" y="15"/>
                  </a:cubicBezTo>
                  <a:cubicBezTo>
                    <a:pt x="215" y="7"/>
                    <a:pt x="109" y="4"/>
                    <a:pt x="0" y="1"/>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3" name="Google Shape;1471;p56"/>
            <p:cNvSpPr/>
            <p:nvPr/>
          </p:nvSpPr>
          <p:spPr>
            <a:xfrm>
              <a:off x="4022508" y="3443055"/>
              <a:ext cx="7096" cy="427"/>
            </a:xfrm>
            <a:custGeom>
              <a:avLst/>
              <a:gdLst/>
              <a:ahLst/>
              <a:cxnLst/>
              <a:rect l="l" t="t" r="r" b="b"/>
              <a:pathLst>
                <a:path w="83" h="5" extrusionOk="0">
                  <a:moveTo>
                    <a:pt x="1" y="0"/>
                  </a:moveTo>
                  <a:cubicBezTo>
                    <a:pt x="28" y="0"/>
                    <a:pt x="55" y="4"/>
                    <a:pt x="83" y="4"/>
                  </a:cubicBezTo>
                  <a:cubicBezTo>
                    <a:pt x="55" y="4"/>
                    <a:pt x="28" y="0"/>
                    <a:pt x="1" y="0"/>
                  </a:cubicBezTo>
                  <a:close/>
                </a:path>
              </a:pathLst>
            </a:custGeom>
            <a:solidFill>
              <a:srgbClr val="F4D2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4" name="Google Shape;1472;p56"/>
            <p:cNvSpPr/>
            <p:nvPr/>
          </p:nvSpPr>
          <p:spPr>
            <a:xfrm>
              <a:off x="4006777" y="3418004"/>
              <a:ext cx="27188" cy="25735"/>
            </a:xfrm>
            <a:custGeom>
              <a:avLst/>
              <a:gdLst/>
              <a:ahLst/>
              <a:cxnLst/>
              <a:rect l="l" t="t" r="r" b="b"/>
              <a:pathLst>
                <a:path w="318" h="301" extrusionOk="0">
                  <a:moveTo>
                    <a:pt x="28" y="1"/>
                  </a:moveTo>
                  <a:lnTo>
                    <a:pt x="28" y="52"/>
                  </a:lnTo>
                  <a:cubicBezTo>
                    <a:pt x="28" y="134"/>
                    <a:pt x="18" y="212"/>
                    <a:pt x="1" y="287"/>
                  </a:cubicBezTo>
                  <a:cubicBezTo>
                    <a:pt x="62" y="290"/>
                    <a:pt x="124" y="290"/>
                    <a:pt x="185" y="293"/>
                  </a:cubicBezTo>
                  <a:cubicBezTo>
                    <a:pt x="212" y="293"/>
                    <a:pt x="239" y="297"/>
                    <a:pt x="267" y="297"/>
                  </a:cubicBezTo>
                  <a:cubicBezTo>
                    <a:pt x="276" y="301"/>
                    <a:pt x="287" y="301"/>
                    <a:pt x="297" y="301"/>
                  </a:cubicBezTo>
                  <a:cubicBezTo>
                    <a:pt x="311" y="202"/>
                    <a:pt x="317" y="106"/>
                    <a:pt x="317" y="18"/>
                  </a:cubicBezTo>
                  <a:cubicBezTo>
                    <a:pt x="222" y="11"/>
                    <a:pt x="127" y="4"/>
                    <a:pt x="28" y="1"/>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5" name="Google Shape;1473;p56"/>
            <p:cNvSpPr/>
            <p:nvPr/>
          </p:nvSpPr>
          <p:spPr>
            <a:xfrm>
              <a:off x="4596793" y="3596523"/>
              <a:ext cx="134915" cy="45827"/>
            </a:xfrm>
            <a:custGeom>
              <a:avLst/>
              <a:gdLst/>
              <a:ahLst/>
              <a:cxnLst/>
              <a:rect l="l" t="t" r="r" b="b"/>
              <a:pathLst>
                <a:path w="1578" h="536" extrusionOk="0">
                  <a:moveTo>
                    <a:pt x="1414" y="0"/>
                  </a:moveTo>
                  <a:cubicBezTo>
                    <a:pt x="1369" y="28"/>
                    <a:pt x="1325" y="55"/>
                    <a:pt x="1278" y="82"/>
                  </a:cubicBezTo>
                  <a:cubicBezTo>
                    <a:pt x="1356" y="181"/>
                    <a:pt x="1407" y="307"/>
                    <a:pt x="1410" y="447"/>
                  </a:cubicBezTo>
                  <a:cubicBezTo>
                    <a:pt x="1468" y="426"/>
                    <a:pt x="1523" y="406"/>
                    <a:pt x="1578" y="385"/>
                  </a:cubicBezTo>
                  <a:lnTo>
                    <a:pt x="1578" y="382"/>
                  </a:lnTo>
                  <a:cubicBezTo>
                    <a:pt x="1557" y="239"/>
                    <a:pt x="1499" y="110"/>
                    <a:pt x="1414" y="0"/>
                  </a:cubicBezTo>
                  <a:close/>
                  <a:moveTo>
                    <a:pt x="28" y="283"/>
                  </a:moveTo>
                  <a:cubicBezTo>
                    <a:pt x="11" y="351"/>
                    <a:pt x="0" y="420"/>
                    <a:pt x="0" y="491"/>
                  </a:cubicBezTo>
                  <a:lnTo>
                    <a:pt x="0" y="508"/>
                  </a:lnTo>
                  <a:cubicBezTo>
                    <a:pt x="58" y="519"/>
                    <a:pt x="116" y="529"/>
                    <a:pt x="174" y="535"/>
                  </a:cubicBezTo>
                  <a:cubicBezTo>
                    <a:pt x="171" y="511"/>
                    <a:pt x="171" y="488"/>
                    <a:pt x="171" y="467"/>
                  </a:cubicBezTo>
                  <a:cubicBezTo>
                    <a:pt x="171" y="406"/>
                    <a:pt x="177" y="351"/>
                    <a:pt x="195" y="297"/>
                  </a:cubicBezTo>
                  <a:cubicBezTo>
                    <a:pt x="140" y="294"/>
                    <a:pt x="86" y="290"/>
                    <a:pt x="28" y="283"/>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6" name="Google Shape;1474;p56"/>
            <p:cNvSpPr/>
            <p:nvPr/>
          </p:nvSpPr>
          <p:spPr>
            <a:xfrm>
              <a:off x="4602350" y="3639101"/>
              <a:ext cx="129956" cy="26590"/>
            </a:xfrm>
            <a:custGeom>
              <a:avLst/>
              <a:gdLst/>
              <a:ahLst/>
              <a:cxnLst/>
              <a:rect l="l" t="t" r="r" b="b"/>
              <a:pathLst>
                <a:path w="1520" h="311" extrusionOk="0">
                  <a:moveTo>
                    <a:pt x="1519" y="0"/>
                  </a:moveTo>
                  <a:cubicBezTo>
                    <a:pt x="1492" y="13"/>
                    <a:pt x="1465" y="31"/>
                    <a:pt x="1438" y="44"/>
                  </a:cubicBezTo>
                  <a:cubicBezTo>
                    <a:pt x="1465" y="31"/>
                    <a:pt x="1492" y="17"/>
                    <a:pt x="1519" y="0"/>
                  </a:cubicBezTo>
                  <a:close/>
                  <a:moveTo>
                    <a:pt x="1" y="303"/>
                  </a:moveTo>
                  <a:cubicBezTo>
                    <a:pt x="31" y="307"/>
                    <a:pt x="58" y="310"/>
                    <a:pt x="89" y="310"/>
                  </a:cubicBezTo>
                  <a:cubicBezTo>
                    <a:pt x="62" y="310"/>
                    <a:pt x="31" y="307"/>
                    <a:pt x="1" y="303"/>
                  </a:cubicBezTo>
                  <a:close/>
                </a:path>
              </a:pathLst>
            </a:custGeom>
            <a:solidFill>
              <a:srgbClr val="F4D2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1475;p56"/>
            <p:cNvSpPr/>
            <p:nvPr/>
          </p:nvSpPr>
          <p:spPr>
            <a:xfrm>
              <a:off x="4596793" y="3629183"/>
              <a:ext cx="135514" cy="36764"/>
            </a:xfrm>
            <a:custGeom>
              <a:avLst/>
              <a:gdLst/>
              <a:ahLst/>
              <a:cxnLst/>
              <a:rect l="l" t="t" r="r" b="b"/>
              <a:pathLst>
                <a:path w="1585" h="430" extrusionOk="0">
                  <a:moveTo>
                    <a:pt x="1578" y="0"/>
                  </a:moveTo>
                  <a:lnTo>
                    <a:pt x="1578" y="3"/>
                  </a:lnTo>
                  <a:cubicBezTo>
                    <a:pt x="1523" y="24"/>
                    <a:pt x="1468" y="44"/>
                    <a:pt x="1410" y="65"/>
                  </a:cubicBezTo>
                  <a:lnTo>
                    <a:pt x="1410" y="85"/>
                  </a:lnTo>
                  <a:cubicBezTo>
                    <a:pt x="1410" y="129"/>
                    <a:pt x="1407" y="170"/>
                    <a:pt x="1397" y="211"/>
                  </a:cubicBezTo>
                  <a:cubicBezTo>
                    <a:pt x="1435" y="194"/>
                    <a:pt x="1468" y="178"/>
                    <a:pt x="1503" y="160"/>
                  </a:cubicBezTo>
                  <a:cubicBezTo>
                    <a:pt x="1530" y="147"/>
                    <a:pt x="1557" y="129"/>
                    <a:pt x="1584" y="116"/>
                  </a:cubicBezTo>
                  <a:lnTo>
                    <a:pt x="1584" y="109"/>
                  </a:lnTo>
                  <a:cubicBezTo>
                    <a:pt x="1584" y="71"/>
                    <a:pt x="1581" y="38"/>
                    <a:pt x="1578" y="0"/>
                  </a:cubicBezTo>
                  <a:close/>
                  <a:moveTo>
                    <a:pt x="0" y="126"/>
                  </a:moveTo>
                  <a:cubicBezTo>
                    <a:pt x="0" y="232"/>
                    <a:pt x="25" y="330"/>
                    <a:pt x="65" y="419"/>
                  </a:cubicBezTo>
                  <a:cubicBezTo>
                    <a:pt x="96" y="423"/>
                    <a:pt x="123" y="426"/>
                    <a:pt x="154" y="426"/>
                  </a:cubicBezTo>
                  <a:cubicBezTo>
                    <a:pt x="195" y="429"/>
                    <a:pt x="236" y="429"/>
                    <a:pt x="276" y="429"/>
                  </a:cubicBezTo>
                  <a:cubicBezTo>
                    <a:pt x="222" y="348"/>
                    <a:pt x="184" y="255"/>
                    <a:pt x="174" y="153"/>
                  </a:cubicBezTo>
                  <a:cubicBezTo>
                    <a:pt x="116" y="147"/>
                    <a:pt x="58" y="137"/>
                    <a:pt x="0" y="126"/>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Google Shape;1476;p56"/>
            <p:cNvSpPr/>
            <p:nvPr/>
          </p:nvSpPr>
          <p:spPr>
            <a:xfrm>
              <a:off x="4737692" y="3569506"/>
              <a:ext cx="43262" cy="37619"/>
            </a:xfrm>
            <a:custGeom>
              <a:avLst/>
              <a:gdLst/>
              <a:ahLst/>
              <a:cxnLst/>
              <a:rect l="l" t="t" r="r" b="b"/>
              <a:pathLst>
                <a:path w="506" h="440" extrusionOk="0">
                  <a:moveTo>
                    <a:pt x="103" y="0"/>
                  </a:moveTo>
                  <a:cubicBezTo>
                    <a:pt x="76" y="34"/>
                    <a:pt x="45" y="75"/>
                    <a:pt x="1" y="119"/>
                  </a:cubicBezTo>
                  <a:cubicBezTo>
                    <a:pt x="48" y="279"/>
                    <a:pt x="188" y="406"/>
                    <a:pt x="355" y="439"/>
                  </a:cubicBezTo>
                  <a:lnTo>
                    <a:pt x="359" y="439"/>
                  </a:lnTo>
                  <a:cubicBezTo>
                    <a:pt x="416" y="392"/>
                    <a:pt x="464" y="348"/>
                    <a:pt x="505" y="303"/>
                  </a:cubicBezTo>
                  <a:lnTo>
                    <a:pt x="502" y="303"/>
                  </a:lnTo>
                  <a:cubicBezTo>
                    <a:pt x="318" y="303"/>
                    <a:pt x="161" y="184"/>
                    <a:pt x="106" y="13"/>
                  </a:cubicBezTo>
                  <a:cubicBezTo>
                    <a:pt x="106" y="10"/>
                    <a:pt x="103" y="7"/>
                    <a:pt x="103" y="0"/>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1477;p56"/>
            <p:cNvSpPr/>
            <p:nvPr/>
          </p:nvSpPr>
          <p:spPr>
            <a:xfrm>
              <a:off x="4768300" y="3595412"/>
              <a:ext cx="13167" cy="12312"/>
            </a:xfrm>
            <a:custGeom>
              <a:avLst/>
              <a:gdLst/>
              <a:ahLst/>
              <a:cxnLst/>
              <a:rect l="l" t="t" r="r" b="b"/>
              <a:pathLst>
                <a:path w="154" h="144" extrusionOk="0">
                  <a:moveTo>
                    <a:pt x="147" y="0"/>
                  </a:moveTo>
                  <a:cubicBezTo>
                    <a:pt x="106" y="45"/>
                    <a:pt x="58" y="89"/>
                    <a:pt x="1" y="136"/>
                  </a:cubicBezTo>
                  <a:cubicBezTo>
                    <a:pt x="14" y="139"/>
                    <a:pt x="25" y="143"/>
                    <a:pt x="38" y="143"/>
                  </a:cubicBezTo>
                  <a:cubicBezTo>
                    <a:pt x="83" y="89"/>
                    <a:pt x="124" y="41"/>
                    <a:pt x="154" y="0"/>
                  </a:cubicBezTo>
                  <a:close/>
                </a:path>
              </a:pathLst>
            </a:custGeom>
            <a:solidFill>
              <a:srgbClr val="DC82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1478;p56"/>
            <p:cNvSpPr/>
            <p:nvPr/>
          </p:nvSpPr>
          <p:spPr>
            <a:xfrm>
              <a:off x="4744959" y="3524363"/>
              <a:ext cx="71476" cy="71134"/>
            </a:xfrm>
            <a:custGeom>
              <a:avLst/>
              <a:gdLst/>
              <a:ahLst/>
              <a:cxnLst/>
              <a:rect l="l" t="t" r="r" b="b"/>
              <a:pathLst>
                <a:path w="836" h="832" extrusionOk="0">
                  <a:moveTo>
                    <a:pt x="417" y="0"/>
                  </a:moveTo>
                  <a:cubicBezTo>
                    <a:pt x="188" y="0"/>
                    <a:pt x="1" y="184"/>
                    <a:pt x="1" y="415"/>
                  </a:cubicBezTo>
                  <a:cubicBezTo>
                    <a:pt x="1" y="459"/>
                    <a:pt x="8" y="504"/>
                    <a:pt x="21" y="541"/>
                  </a:cubicBezTo>
                  <a:cubicBezTo>
                    <a:pt x="76" y="712"/>
                    <a:pt x="233" y="831"/>
                    <a:pt x="417" y="831"/>
                  </a:cubicBezTo>
                  <a:cubicBezTo>
                    <a:pt x="601" y="831"/>
                    <a:pt x="757" y="712"/>
                    <a:pt x="812" y="545"/>
                  </a:cubicBezTo>
                  <a:cubicBezTo>
                    <a:pt x="826" y="504"/>
                    <a:pt x="836" y="459"/>
                    <a:pt x="836" y="415"/>
                  </a:cubicBezTo>
                  <a:cubicBezTo>
                    <a:pt x="836" y="184"/>
                    <a:pt x="648" y="0"/>
                    <a:pt x="417" y="0"/>
                  </a:cubicBez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1479;p56"/>
            <p:cNvSpPr/>
            <p:nvPr/>
          </p:nvSpPr>
          <p:spPr>
            <a:xfrm>
              <a:off x="4744959" y="3524363"/>
              <a:ext cx="35652" cy="71134"/>
            </a:xfrm>
            <a:custGeom>
              <a:avLst/>
              <a:gdLst/>
              <a:ahLst/>
              <a:cxnLst/>
              <a:rect l="l" t="t" r="r" b="b"/>
              <a:pathLst>
                <a:path w="417" h="832" extrusionOk="0">
                  <a:moveTo>
                    <a:pt x="417" y="0"/>
                  </a:moveTo>
                  <a:cubicBezTo>
                    <a:pt x="188" y="0"/>
                    <a:pt x="1" y="184"/>
                    <a:pt x="1" y="415"/>
                  </a:cubicBezTo>
                  <a:cubicBezTo>
                    <a:pt x="1" y="459"/>
                    <a:pt x="8" y="504"/>
                    <a:pt x="21" y="541"/>
                  </a:cubicBezTo>
                  <a:cubicBezTo>
                    <a:pt x="76" y="712"/>
                    <a:pt x="233" y="831"/>
                    <a:pt x="417" y="831"/>
                  </a:cubicBezTo>
                  <a:lnTo>
                    <a:pt x="417" y="0"/>
                  </a:ln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1480;p56"/>
            <p:cNvSpPr/>
            <p:nvPr/>
          </p:nvSpPr>
          <p:spPr>
            <a:xfrm>
              <a:off x="2859404" y="3654148"/>
              <a:ext cx="661152" cy="815219"/>
            </a:xfrm>
            <a:custGeom>
              <a:avLst/>
              <a:gdLst/>
              <a:ahLst/>
              <a:cxnLst/>
              <a:rect l="l" t="t" r="r" b="b"/>
              <a:pathLst>
                <a:path w="7733" h="9535" extrusionOk="0">
                  <a:moveTo>
                    <a:pt x="3761" y="1"/>
                  </a:moveTo>
                  <a:lnTo>
                    <a:pt x="3761" y="76"/>
                  </a:lnTo>
                  <a:lnTo>
                    <a:pt x="3690" y="106"/>
                  </a:lnTo>
                  <a:lnTo>
                    <a:pt x="3747" y="229"/>
                  </a:lnTo>
                  <a:lnTo>
                    <a:pt x="3604" y="519"/>
                  </a:lnTo>
                  <a:lnTo>
                    <a:pt x="1" y="7859"/>
                  </a:lnTo>
                  <a:lnTo>
                    <a:pt x="239" y="7859"/>
                  </a:lnTo>
                  <a:lnTo>
                    <a:pt x="3761" y="689"/>
                  </a:lnTo>
                  <a:lnTo>
                    <a:pt x="3761" y="9535"/>
                  </a:lnTo>
                  <a:lnTo>
                    <a:pt x="3976" y="9535"/>
                  </a:lnTo>
                  <a:lnTo>
                    <a:pt x="3976" y="689"/>
                  </a:lnTo>
                  <a:lnTo>
                    <a:pt x="7498" y="7859"/>
                  </a:lnTo>
                  <a:lnTo>
                    <a:pt x="7732" y="7859"/>
                  </a:lnTo>
                  <a:lnTo>
                    <a:pt x="4132" y="522"/>
                  </a:lnTo>
                  <a:lnTo>
                    <a:pt x="3989" y="229"/>
                  </a:lnTo>
                  <a:lnTo>
                    <a:pt x="4047" y="106"/>
                  </a:lnTo>
                  <a:lnTo>
                    <a:pt x="3976" y="76"/>
                  </a:lnTo>
                  <a:lnTo>
                    <a:pt x="3976" y="1"/>
                  </a:ln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1481;p56"/>
            <p:cNvSpPr/>
            <p:nvPr/>
          </p:nvSpPr>
          <p:spPr>
            <a:xfrm>
              <a:off x="3167536" y="3686808"/>
              <a:ext cx="45228" cy="15561"/>
            </a:xfrm>
            <a:custGeom>
              <a:avLst/>
              <a:gdLst/>
              <a:ahLst/>
              <a:cxnLst/>
              <a:rect l="l" t="t" r="r" b="b"/>
              <a:pathLst>
                <a:path w="529" h="182" extrusionOk="0">
                  <a:moveTo>
                    <a:pt x="69" y="1"/>
                  </a:moveTo>
                  <a:lnTo>
                    <a:pt x="0" y="137"/>
                  </a:lnTo>
                  <a:cubicBezTo>
                    <a:pt x="86" y="167"/>
                    <a:pt x="174" y="181"/>
                    <a:pt x="266" y="181"/>
                  </a:cubicBezTo>
                  <a:cubicBezTo>
                    <a:pt x="358" y="181"/>
                    <a:pt x="446" y="167"/>
                    <a:pt x="528" y="140"/>
                  </a:cubicBezTo>
                  <a:lnTo>
                    <a:pt x="460" y="1"/>
                  </a:lnTo>
                  <a:cubicBezTo>
                    <a:pt x="399" y="21"/>
                    <a:pt x="331" y="31"/>
                    <a:pt x="263" y="31"/>
                  </a:cubicBezTo>
                  <a:cubicBezTo>
                    <a:pt x="195" y="31"/>
                    <a:pt x="130" y="21"/>
                    <a:pt x="69" y="1"/>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1482;p56"/>
            <p:cNvSpPr/>
            <p:nvPr/>
          </p:nvSpPr>
          <p:spPr>
            <a:xfrm>
              <a:off x="3136928" y="3583442"/>
              <a:ext cx="106102" cy="106017"/>
            </a:xfrm>
            <a:custGeom>
              <a:avLst/>
              <a:gdLst/>
              <a:ahLst/>
              <a:cxnLst/>
              <a:rect l="l" t="t" r="r" b="b"/>
              <a:pathLst>
                <a:path w="1241" h="1240" extrusionOk="0">
                  <a:moveTo>
                    <a:pt x="621" y="1"/>
                  </a:moveTo>
                  <a:cubicBezTo>
                    <a:pt x="280" y="1"/>
                    <a:pt x="1" y="276"/>
                    <a:pt x="1" y="620"/>
                  </a:cubicBezTo>
                  <a:cubicBezTo>
                    <a:pt x="1" y="961"/>
                    <a:pt x="280" y="1240"/>
                    <a:pt x="621" y="1240"/>
                  </a:cubicBezTo>
                  <a:cubicBezTo>
                    <a:pt x="965" y="1240"/>
                    <a:pt x="1241" y="961"/>
                    <a:pt x="1241" y="620"/>
                  </a:cubicBezTo>
                  <a:cubicBezTo>
                    <a:pt x="1241" y="276"/>
                    <a:pt x="965" y="1"/>
                    <a:pt x="621" y="1"/>
                  </a:cubicBez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 name="Google Shape;1483;p56"/>
            <p:cNvSpPr/>
            <p:nvPr/>
          </p:nvSpPr>
          <p:spPr>
            <a:xfrm>
              <a:off x="3189936" y="3583442"/>
              <a:ext cx="53094" cy="106017"/>
            </a:xfrm>
            <a:custGeom>
              <a:avLst/>
              <a:gdLst/>
              <a:ahLst/>
              <a:cxnLst/>
              <a:rect l="l" t="t" r="r" b="b"/>
              <a:pathLst>
                <a:path w="621" h="1240" extrusionOk="0">
                  <a:moveTo>
                    <a:pt x="1" y="1"/>
                  </a:moveTo>
                  <a:lnTo>
                    <a:pt x="1" y="1240"/>
                  </a:lnTo>
                  <a:cubicBezTo>
                    <a:pt x="345" y="1240"/>
                    <a:pt x="621" y="961"/>
                    <a:pt x="621" y="620"/>
                  </a:cubicBezTo>
                  <a:cubicBezTo>
                    <a:pt x="621" y="559"/>
                    <a:pt x="614" y="504"/>
                    <a:pt x="601" y="450"/>
                  </a:cubicBezTo>
                  <a:cubicBezTo>
                    <a:pt x="525" y="191"/>
                    <a:pt x="287" y="1"/>
                    <a:pt x="1" y="1"/>
                  </a:cubicBez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1484;p56"/>
            <p:cNvSpPr/>
            <p:nvPr/>
          </p:nvSpPr>
          <p:spPr>
            <a:xfrm>
              <a:off x="2821871" y="4318805"/>
              <a:ext cx="739724" cy="168943"/>
            </a:xfrm>
            <a:custGeom>
              <a:avLst/>
              <a:gdLst/>
              <a:ahLst/>
              <a:cxnLst/>
              <a:rect l="l" t="t" r="r" b="b"/>
              <a:pathLst>
                <a:path w="8652" h="1976" extrusionOk="0">
                  <a:moveTo>
                    <a:pt x="1" y="0"/>
                  </a:moveTo>
                  <a:cubicBezTo>
                    <a:pt x="48" y="156"/>
                    <a:pt x="123" y="307"/>
                    <a:pt x="226" y="453"/>
                  </a:cubicBezTo>
                  <a:cubicBezTo>
                    <a:pt x="852" y="1338"/>
                    <a:pt x="2443" y="1969"/>
                    <a:pt x="4306" y="1975"/>
                  </a:cubicBezTo>
                  <a:lnTo>
                    <a:pt x="4326" y="1975"/>
                  </a:lnTo>
                  <a:cubicBezTo>
                    <a:pt x="6200" y="1975"/>
                    <a:pt x="7797" y="1342"/>
                    <a:pt x="8424" y="453"/>
                  </a:cubicBezTo>
                  <a:cubicBezTo>
                    <a:pt x="8526" y="307"/>
                    <a:pt x="8605" y="153"/>
                    <a:pt x="8652" y="0"/>
                  </a:cubicBez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1485;p56"/>
            <p:cNvSpPr/>
            <p:nvPr/>
          </p:nvSpPr>
          <p:spPr>
            <a:xfrm>
              <a:off x="2827941" y="4335050"/>
              <a:ext cx="362082" cy="22486"/>
            </a:xfrm>
            <a:custGeom>
              <a:avLst/>
              <a:gdLst/>
              <a:ahLst/>
              <a:cxnLst/>
              <a:rect l="l" t="t" r="r" b="b"/>
              <a:pathLst>
                <a:path w="4235" h="263" extrusionOk="0">
                  <a:moveTo>
                    <a:pt x="1" y="1"/>
                  </a:moveTo>
                  <a:cubicBezTo>
                    <a:pt x="45" y="89"/>
                    <a:pt x="97" y="174"/>
                    <a:pt x="155" y="263"/>
                  </a:cubicBezTo>
                  <a:lnTo>
                    <a:pt x="4235" y="263"/>
                  </a:lnTo>
                  <a:lnTo>
                    <a:pt x="4235" y="1"/>
                  </a:ln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 name="Google Shape;1486;p56"/>
            <p:cNvSpPr/>
            <p:nvPr/>
          </p:nvSpPr>
          <p:spPr>
            <a:xfrm>
              <a:off x="3301510" y="4335050"/>
              <a:ext cx="253671" cy="143892"/>
            </a:xfrm>
            <a:custGeom>
              <a:avLst/>
              <a:gdLst/>
              <a:ahLst/>
              <a:cxnLst/>
              <a:rect l="l" t="t" r="r" b="b"/>
              <a:pathLst>
                <a:path w="2967" h="1683" extrusionOk="0">
                  <a:moveTo>
                    <a:pt x="2967" y="1"/>
                  </a:moveTo>
                  <a:lnTo>
                    <a:pt x="2967" y="1"/>
                  </a:lnTo>
                  <a:cubicBezTo>
                    <a:pt x="2787" y="387"/>
                    <a:pt x="2430" y="736"/>
                    <a:pt x="1945" y="1020"/>
                  </a:cubicBezTo>
                  <a:lnTo>
                    <a:pt x="1945" y="1020"/>
                  </a:lnTo>
                  <a:cubicBezTo>
                    <a:pt x="2318" y="802"/>
                    <a:pt x="2615" y="545"/>
                    <a:pt x="2814" y="263"/>
                  </a:cubicBezTo>
                  <a:cubicBezTo>
                    <a:pt x="2875" y="178"/>
                    <a:pt x="2926" y="89"/>
                    <a:pt x="2967" y="1"/>
                  </a:cubicBezTo>
                  <a:close/>
                  <a:moveTo>
                    <a:pt x="1945" y="1020"/>
                  </a:moveTo>
                  <a:cubicBezTo>
                    <a:pt x="1486" y="1289"/>
                    <a:pt x="912" y="1501"/>
                    <a:pt x="266" y="1632"/>
                  </a:cubicBezTo>
                  <a:cubicBezTo>
                    <a:pt x="912" y="1501"/>
                    <a:pt x="1486" y="1290"/>
                    <a:pt x="1945" y="1020"/>
                  </a:cubicBezTo>
                  <a:close/>
                  <a:moveTo>
                    <a:pt x="68" y="1670"/>
                  </a:moveTo>
                  <a:lnTo>
                    <a:pt x="68" y="1670"/>
                  </a:lnTo>
                  <a:cubicBezTo>
                    <a:pt x="65" y="1670"/>
                    <a:pt x="62" y="1673"/>
                    <a:pt x="58" y="1673"/>
                  </a:cubicBezTo>
                  <a:cubicBezTo>
                    <a:pt x="62" y="1673"/>
                    <a:pt x="65" y="1673"/>
                    <a:pt x="68" y="1670"/>
                  </a:cubicBezTo>
                  <a:close/>
                  <a:moveTo>
                    <a:pt x="7" y="1680"/>
                  </a:moveTo>
                  <a:cubicBezTo>
                    <a:pt x="3" y="1680"/>
                    <a:pt x="3" y="1683"/>
                    <a:pt x="0" y="1683"/>
                  </a:cubicBezTo>
                  <a:cubicBezTo>
                    <a:pt x="3" y="1683"/>
                    <a:pt x="3" y="1683"/>
                    <a:pt x="7" y="1680"/>
                  </a:cubicBezTo>
                  <a:close/>
                </a:path>
              </a:pathLst>
            </a:custGeom>
            <a:solidFill>
              <a:srgbClr val="F7DF9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 name="Google Shape;1487;p56"/>
            <p:cNvSpPr/>
            <p:nvPr/>
          </p:nvSpPr>
          <p:spPr>
            <a:xfrm>
              <a:off x="3189936" y="4357450"/>
              <a:ext cx="352164" cy="130298"/>
            </a:xfrm>
            <a:custGeom>
              <a:avLst/>
              <a:gdLst/>
              <a:ahLst/>
              <a:cxnLst/>
              <a:rect l="l" t="t" r="r" b="b"/>
              <a:pathLst>
                <a:path w="4119" h="1524" extrusionOk="0">
                  <a:moveTo>
                    <a:pt x="1" y="1"/>
                  </a:moveTo>
                  <a:lnTo>
                    <a:pt x="1" y="1523"/>
                  </a:lnTo>
                  <a:lnTo>
                    <a:pt x="175" y="1523"/>
                  </a:lnTo>
                  <a:cubicBezTo>
                    <a:pt x="178" y="1523"/>
                    <a:pt x="181" y="1520"/>
                    <a:pt x="184" y="1520"/>
                  </a:cubicBezTo>
                  <a:lnTo>
                    <a:pt x="304" y="1520"/>
                  </a:lnTo>
                  <a:cubicBezTo>
                    <a:pt x="307" y="1517"/>
                    <a:pt x="310" y="1517"/>
                    <a:pt x="314" y="1517"/>
                  </a:cubicBezTo>
                  <a:lnTo>
                    <a:pt x="392" y="1517"/>
                  </a:lnTo>
                  <a:cubicBezTo>
                    <a:pt x="396" y="1513"/>
                    <a:pt x="399" y="1513"/>
                    <a:pt x="403" y="1513"/>
                  </a:cubicBezTo>
                  <a:lnTo>
                    <a:pt x="457" y="1513"/>
                  </a:lnTo>
                  <a:cubicBezTo>
                    <a:pt x="457" y="1513"/>
                    <a:pt x="461" y="1510"/>
                    <a:pt x="464" y="1510"/>
                  </a:cubicBezTo>
                  <a:lnTo>
                    <a:pt x="522" y="1510"/>
                  </a:lnTo>
                  <a:cubicBezTo>
                    <a:pt x="522" y="1506"/>
                    <a:pt x="525" y="1506"/>
                    <a:pt x="529" y="1506"/>
                  </a:cubicBezTo>
                  <a:lnTo>
                    <a:pt x="573" y="1506"/>
                  </a:lnTo>
                  <a:cubicBezTo>
                    <a:pt x="576" y="1503"/>
                    <a:pt x="580" y="1503"/>
                    <a:pt x="583" y="1503"/>
                  </a:cubicBezTo>
                  <a:lnTo>
                    <a:pt x="617" y="1503"/>
                  </a:lnTo>
                  <a:cubicBezTo>
                    <a:pt x="617" y="1503"/>
                    <a:pt x="621" y="1499"/>
                    <a:pt x="624" y="1499"/>
                  </a:cubicBezTo>
                  <a:lnTo>
                    <a:pt x="658" y="1499"/>
                  </a:lnTo>
                  <a:cubicBezTo>
                    <a:pt x="662" y="1499"/>
                    <a:pt x="665" y="1499"/>
                    <a:pt x="668" y="1496"/>
                  </a:cubicBezTo>
                  <a:lnTo>
                    <a:pt x="699" y="1496"/>
                  </a:lnTo>
                  <a:cubicBezTo>
                    <a:pt x="703" y="1496"/>
                    <a:pt x="706" y="1496"/>
                    <a:pt x="709" y="1493"/>
                  </a:cubicBezTo>
                  <a:lnTo>
                    <a:pt x="744" y="1493"/>
                  </a:lnTo>
                  <a:cubicBezTo>
                    <a:pt x="747" y="1493"/>
                    <a:pt x="750" y="1490"/>
                    <a:pt x="750" y="1490"/>
                  </a:cubicBezTo>
                  <a:lnTo>
                    <a:pt x="784" y="1490"/>
                  </a:lnTo>
                  <a:lnTo>
                    <a:pt x="784" y="1485"/>
                  </a:lnTo>
                  <a:lnTo>
                    <a:pt x="815" y="1485"/>
                  </a:lnTo>
                  <a:cubicBezTo>
                    <a:pt x="818" y="1485"/>
                    <a:pt x="821" y="1482"/>
                    <a:pt x="825" y="1482"/>
                  </a:cubicBezTo>
                  <a:lnTo>
                    <a:pt x="846" y="1482"/>
                  </a:lnTo>
                  <a:cubicBezTo>
                    <a:pt x="849" y="1482"/>
                    <a:pt x="852" y="1482"/>
                    <a:pt x="856" y="1479"/>
                  </a:cubicBezTo>
                  <a:lnTo>
                    <a:pt x="876" y="1479"/>
                  </a:lnTo>
                  <a:cubicBezTo>
                    <a:pt x="879" y="1479"/>
                    <a:pt x="883" y="1479"/>
                    <a:pt x="887" y="1476"/>
                  </a:cubicBezTo>
                  <a:lnTo>
                    <a:pt x="910" y="1476"/>
                  </a:lnTo>
                  <a:cubicBezTo>
                    <a:pt x="910" y="1476"/>
                    <a:pt x="914" y="1476"/>
                    <a:pt x="917" y="1472"/>
                  </a:cubicBezTo>
                  <a:lnTo>
                    <a:pt x="941" y="1472"/>
                  </a:lnTo>
                  <a:cubicBezTo>
                    <a:pt x="944" y="1472"/>
                    <a:pt x="944" y="1472"/>
                    <a:pt x="948" y="1469"/>
                  </a:cubicBezTo>
                  <a:lnTo>
                    <a:pt x="972" y="1469"/>
                  </a:lnTo>
                  <a:cubicBezTo>
                    <a:pt x="975" y="1469"/>
                    <a:pt x="975" y="1465"/>
                    <a:pt x="978" y="1465"/>
                  </a:cubicBezTo>
                  <a:lnTo>
                    <a:pt x="1002" y="1465"/>
                  </a:lnTo>
                  <a:cubicBezTo>
                    <a:pt x="1005" y="1462"/>
                    <a:pt x="1005" y="1462"/>
                    <a:pt x="1009" y="1462"/>
                  </a:cubicBezTo>
                  <a:lnTo>
                    <a:pt x="1030" y="1462"/>
                  </a:lnTo>
                  <a:cubicBezTo>
                    <a:pt x="1030" y="1459"/>
                    <a:pt x="1033" y="1459"/>
                    <a:pt x="1033" y="1459"/>
                  </a:cubicBezTo>
                  <a:lnTo>
                    <a:pt x="1053" y="1459"/>
                  </a:lnTo>
                  <a:cubicBezTo>
                    <a:pt x="1057" y="1459"/>
                    <a:pt x="1057" y="1455"/>
                    <a:pt x="1060" y="1455"/>
                  </a:cubicBezTo>
                  <a:lnTo>
                    <a:pt x="1080" y="1455"/>
                  </a:lnTo>
                  <a:cubicBezTo>
                    <a:pt x="1084" y="1455"/>
                    <a:pt x="1084" y="1452"/>
                    <a:pt x="1084" y="1452"/>
                  </a:cubicBezTo>
                  <a:lnTo>
                    <a:pt x="1104" y="1452"/>
                  </a:lnTo>
                  <a:cubicBezTo>
                    <a:pt x="1107" y="1452"/>
                    <a:pt x="1111" y="1449"/>
                    <a:pt x="1111" y="1449"/>
                  </a:cubicBezTo>
                  <a:lnTo>
                    <a:pt x="1132" y="1449"/>
                  </a:lnTo>
                  <a:cubicBezTo>
                    <a:pt x="1132" y="1445"/>
                    <a:pt x="1135" y="1445"/>
                    <a:pt x="1135" y="1445"/>
                  </a:cubicBezTo>
                  <a:lnTo>
                    <a:pt x="1156" y="1445"/>
                  </a:lnTo>
                  <a:cubicBezTo>
                    <a:pt x="1159" y="1441"/>
                    <a:pt x="1159" y="1441"/>
                    <a:pt x="1162" y="1441"/>
                  </a:cubicBezTo>
                  <a:lnTo>
                    <a:pt x="1176" y="1441"/>
                  </a:lnTo>
                  <a:cubicBezTo>
                    <a:pt x="1179" y="1441"/>
                    <a:pt x="1179" y="1438"/>
                    <a:pt x="1183" y="1438"/>
                  </a:cubicBezTo>
                  <a:lnTo>
                    <a:pt x="1203" y="1438"/>
                  </a:lnTo>
                  <a:cubicBezTo>
                    <a:pt x="1203" y="1435"/>
                    <a:pt x="1203" y="1435"/>
                    <a:pt x="1206" y="1435"/>
                  </a:cubicBezTo>
                  <a:lnTo>
                    <a:pt x="1223" y="1435"/>
                  </a:lnTo>
                  <a:cubicBezTo>
                    <a:pt x="1223" y="1435"/>
                    <a:pt x="1223" y="1432"/>
                    <a:pt x="1227" y="1432"/>
                  </a:cubicBezTo>
                  <a:lnTo>
                    <a:pt x="1244" y="1432"/>
                  </a:lnTo>
                  <a:cubicBezTo>
                    <a:pt x="1247" y="1428"/>
                    <a:pt x="1250" y="1428"/>
                    <a:pt x="1255" y="1428"/>
                  </a:cubicBezTo>
                  <a:lnTo>
                    <a:pt x="1264" y="1428"/>
                  </a:lnTo>
                  <a:cubicBezTo>
                    <a:pt x="1268" y="1428"/>
                    <a:pt x="1271" y="1424"/>
                    <a:pt x="1271" y="1424"/>
                  </a:cubicBezTo>
                  <a:lnTo>
                    <a:pt x="1285" y="1424"/>
                  </a:lnTo>
                  <a:cubicBezTo>
                    <a:pt x="1288" y="1424"/>
                    <a:pt x="1291" y="1421"/>
                    <a:pt x="1295" y="1421"/>
                  </a:cubicBezTo>
                  <a:lnTo>
                    <a:pt x="1305" y="1421"/>
                  </a:lnTo>
                  <a:cubicBezTo>
                    <a:pt x="1308" y="1421"/>
                    <a:pt x="1308" y="1421"/>
                    <a:pt x="1312" y="1418"/>
                  </a:cubicBezTo>
                  <a:lnTo>
                    <a:pt x="1326" y="1418"/>
                  </a:lnTo>
                  <a:cubicBezTo>
                    <a:pt x="1329" y="1418"/>
                    <a:pt x="1332" y="1414"/>
                    <a:pt x="1332" y="1414"/>
                  </a:cubicBezTo>
                  <a:lnTo>
                    <a:pt x="1346" y="1414"/>
                  </a:lnTo>
                  <a:cubicBezTo>
                    <a:pt x="1346" y="1414"/>
                    <a:pt x="1349" y="1414"/>
                    <a:pt x="1353" y="1411"/>
                  </a:cubicBezTo>
                  <a:lnTo>
                    <a:pt x="1363" y="1411"/>
                  </a:lnTo>
                  <a:cubicBezTo>
                    <a:pt x="1367" y="1411"/>
                    <a:pt x="1370" y="1411"/>
                    <a:pt x="1373" y="1408"/>
                  </a:cubicBezTo>
                  <a:lnTo>
                    <a:pt x="1384" y="1408"/>
                  </a:lnTo>
                  <a:cubicBezTo>
                    <a:pt x="1387" y="1408"/>
                    <a:pt x="1390" y="1404"/>
                    <a:pt x="1393" y="1404"/>
                  </a:cubicBezTo>
                  <a:lnTo>
                    <a:pt x="1404" y="1404"/>
                  </a:lnTo>
                  <a:cubicBezTo>
                    <a:pt x="1407" y="1404"/>
                    <a:pt x="1411" y="1400"/>
                    <a:pt x="1414" y="1400"/>
                  </a:cubicBezTo>
                  <a:lnTo>
                    <a:pt x="1425" y="1400"/>
                  </a:lnTo>
                  <a:cubicBezTo>
                    <a:pt x="1428" y="1400"/>
                    <a:pt x="1431" y="1397"/>
                    <a:pt x="1431" y="1397"/>
                  </a:cubicBezTo>
                  <a:lnTo>
                    <a:pt x="1434" y="1397"/>
                  </a:lnTo>
                  <a:cubicBezTo>
                    <a:pt x="1442" y="1397"/>
                    <a:pt x="1445" y="1397"/>
                    <a:pt x="1452" y="1394"/>
                  </a:cubicBezTo>
                  <a:lnTo>
                    <a:pt x="1462" y="1394"/>
                  </a:lnTo>
                  <a:cubicBezTo>
                    <a:pt x="1465" y="1391"/>
                    <a:pt x="1469" y="1391"/>
                    <a:pt x="1472" y="1391"/>
                  </a:cubicBezTo>
                  <a:lnTo>
                    <a:pt x="1483" y="1391"/>
                  </a:lnTo>
                  <a:cubicBezTo>
                    <a:pt x="1486" y="1387"/>
                    <a:pt x="1489" y="1387"/>
                    <a:pt x="1492" y="1387"/>
                  </a:cubicBezTo>
                  <a:cubicBezTo>
                    <a:pt x="1496" y="1387"/>
                    <a:pt x="1500" y="1387"/>
                    <a:pt x="1503" y="1383"/>
                  </a:cubicBezTo>
                  <a:cubicBezTo>
                    <a:pt x="1513" y="1383"/>
                    <a:pt x="1520" y="1380"/>
                    <a:pt x="1530" y="1380"/>
                  </a:cubicBezTo>
                  <a:cubicBezTo>
                    <a:pt x="1541" y="1377"/>
                    <a:pt x="1550" y="1377"/>
                    <a:pt x="1561" y="1373"/>
                  </a:cubicBezTo>
                  <a:cubicBezTo>
                    <a:pt x="1564" y="1373"/>
                    <a:pt x="1568" y="1373"/>
                    <a:pt x="1571" y="1370"/>
                  </a:cubicBezTo>
                  <a:cubicBezTo>
                    <a:pt x="2742" y="1132"/>
                    <a:pt x="3676" y="631"/>
                    <a:pt x="4119" y="1"/>
                  </a:cubicBez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 name="Google Shape;1488;p56"/>
            <p:cNvSpPr/>
            <p:nvPr/>
          </p:nvSpPr>
          <p:spPr>
            <a:xfrm>
              <a:off x="3189936" y="4335050"/>
              <a:ext cx="365245" cy="22486"/>
            </a:xfrm>
            <a:custGeom>
              <a:avLst/>
              <a:gdLst/>
              <a:ahLst/>
              <a:cxnLst/>
              <a:rect l="l" t="t" r="r" b="b"/>
              <a:pathLst>
                <a:path w="4272" h="263" extrusionOk="0">
                  <a:moveTo>
                    <a:pt x="1" y="1"/>
                  </a:moveTo>
                  <a:lnTo>
                    <a:pt x="1" y="263"/>
                  </a:lnTo>
                  <a:lnTo>
                    <a:pt x="4119" y="263"/>
                  </a:lnTo>
                  <a:cubicBezTo>
                    <a:pt x="4180" y="178"/>
                    <a:pt x="4231" y="89"/>
                    <a:pt x="4272" y="1"/>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 name="Google Shape;1489;p56"/>
            <p:cNvSpPr/>
            <p:nvPr/>
          </p:nvSpPr>
          <p:spPr>
            <a:xfrm>
              <a:off x="2813150" y="4279733"/>
              <a:ext cx="754002" cy="55402"/>
            </a:xfrm>
            <a:custGeom>
              <a:avLst/>
              <a:gdLst/>
              <a:ahLst/>
              <a:cxnLst/>
              <a:rect l="l" t="t" r="r" b="b"/>
              <a:pathLst>
                <a:path w="8819" h="648" extrusionOk="0">
                  <a:moveTo>
                    <a:pt x="1" y="0"/>
                  </a:moveTo>
                  <a:lnTo>
                    <a:pt x="1" y="648"/>
                  </a:lnTo>
                  <a:lnTo>
                    <a:pt x="8819" y="648"/>
                  </a:lnTo>
                  <a:lnTo>
                    <a:pt x="8819" y="0"/>
                  </a:ln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 name="Google Shape;1490;p56"/>
            <p:cNvSpPr/>
            <p:nvPr/>
          </p:nvSpPr>
          <p:spPr>
            <a:xfrm>
              <a:off x="3189936" y="4279733"/>
              <a:ext cx="377215" cy="55402"/>
            </a:xfrm>
            <a:custGeom>
              <a:avLst/>
              <a:gdLst/>
              <a:ahLst/>
              <a:cxnLst/>
              <a:rect l="l" t="t" r="r" b="b"/>
              <a:pathLst>
                <a:path w="4412" h="648" extrusionOk="0">
                  <a:moveTo>
                    <a:pt x="1" y="0"/>
                  </a:moveTo>
                  <a:lnTo>
                    <a:pt x="1" y="648"/>
                  </a:lnTo>
                  <a:lnTo>
                    <a:pt x="4412" y="648"/>
                  </a:lnTo>
                  <a:lnTo>
                    <a:pt x="4412" y="0"/>
                  </a:ln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 name="Google Shape;1491;p56"/>
            <p:cNvSpPr/>
            <p:nvPr/>
          </p:nvSpPr>
          <p:spPr>
            <a:xfrm>
              <a:off x="4333803" y="3654148"/>
              <a:ext cx="661152" cy="815219"/>
            </a:xfrm>
            <a:custGeom>
              <a:avLst/>
              <a:gdLst/>
              <a:ahLst/>
              <a:cxnLst/>
              <a:rect l="l" t="t" r="r" b="b"/>
              <a:pathLst>
                <a:path w="7733" h="9535" extrusionOk="0">
                  <a:moveTo>
                    <a:pt x="3761" y="1"/>
                  </a:moveTo>
                  <a:lnTo>
                    <a:pt x="3761" y="76"/>
                  </a:lnTo>
                  <a:lnTo>
                    <a:pt x="3689" y="106"/>
                  </a:lnTo>
                  <a:lnTo>
                    <a:pt x="3747" y="229"/>
                  </a:lnTo>
                  <a:lnTo>
                    <a:pt x="3604" y="519"/>
                  </a:lnTo>
                  <a:lnTo>
                    <a:pt x="1" y="7859"/>
                  </a:lnTo>
                  <a:lnTo>
                    <a:pt x="240" y="7859"/>
                  </a:lnTo>
                  <a:lnTo>
                    <a:pt x="3761" y="689"/>
                  </a:lnTo>
                  <a:lnTo>
                    <a:pt x="3761" y="9535"/>
                  </a:lnTo>
                  <a:lnTo>
                    <a:pt x="3975" y="9535"/>
                  </a:lnTo>
                  <a:lnTo>
                    <a:pt x="3975" y="689"/>
                  </a:lnTo>
                  <a:lnTo>
                    <a:pt x="7498" y="7859"/>
                  </a:lnTo>
                  <a:lnTo>
                    <a:pt x="7732" y="7859"/>
                  </a:lnTo>
                  <a:lnTo>
                    <a:pt x="4129" y="522"/>
                  </a:lnTo>
                  <a:lnTo>
                    <a:pt x="3986" y="229"/>
                  </a:lnTo>
                  <a:lnTo>
                    <a:pt x="4047" y="106"/>
                  </a:lnTo>
                  <a:lnTo>
                    <a:pt x="3975" y="76"/>
                  </a:lnTo>
                  <a:lnTo>
                    <a:pt x="3975" y="1"/>
                  </a:ln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1492;p56"/>
            <p:cNvSpPr/>
            <p:nvPr/>
          </p:nvSpPr>
          <p:spPr>
            <a:xfrm>
              <a:off x="4641935" y="3686808"/>
              <a:ext cx="44886" cy="15561"/>
            </a:xfrm>
            <a:custGeom>
              <a:avLst/>
              <a:gdLst/>
              <a:ahLst/>
              <a:cxnLst/>
              <a:rect l="l" t="t" r="r" b="b"/>
              <a:pathLst>
                <a:path w="525" h="182" extrusionOk="0">
                  <a:moveTo>
                    <a:pt x="69" y="1"/>
                  </a:moveTo>
                  <a:lnTo>
                    <a:pt x="0" y="137"/>
                  </a:lnTo>
                  <a:cubicBezTo>
                    <a:pt x="85" y="167"/>
                    <a:pt x="174" y="181"/>
                    <a:pt x="266" y="181"/>
                  </a:cubicBezTo>
                  <a:cubicBezTo>
                    <a:pt x="358" y="181"/>
                    <a:pt x="443" y="167"/>
                    <a:pt x="525" y="140"/>
                  </a:cubicBezTo>
                  <a:lnTo>
                    <a:pt x="457" y="1"/>
                  </a:lnTo>
                  <a:cubicBezTo>
                    <a:pt x="396" y="21"/>
                    <a:pt x="330" y="31"/>
                    <a:pt x="263" y="31"/>
                  </a:cubicBezTo>
                  <a:cubicBezTo>
                    <a:pt x="195" y="31"/>
                    <a:pt x="130" y="21"/>
                    <a:pt x="69" y="1"/>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1493;p56"/>
            <p:cNvSpPr/>
            <p:nvPr/>
          </p:nvSpPr>
          <p:spPr>
            <a:xfrm>
              <a:off x="4611327" y="3583442"/>
              <a:ext cx="106102" cy="106017"/>
            </a:xfrm>
            <a:custGeom>
              <a:avLst/>
              <a:gdLst/>
              <a:ahLst/>
              <a:cxnLst/>
              <a:rect l="l" t="t" r="r" b="b"/>
              <a:pathLst>
                <a:path w="1241" h="1240" extrusionOk="0">
                  <a:moveTo>
                    <a:pt x="621" y="1"/>
                  </a:moveTo>
                  <a:cubicBezTo>
                    <a:pt x="280" y="1"/>
                    <a:pt x="1" y="276"/>
                    <a:pt x="1" y="620"/>
                  </a:cubicBezTo>
                  <a:cubicBezTo>
                    <a:pt x="1" y="961"/>
                    <a:pt x="280" y="1240"/>
                    <a:pt x="621" y="1240"/>
                  </a:cubicBezTo>
                  <a:cubicBezTo>
                    <a:pt x="965" y="1240"/>
                    <a:pt x="1240" y="961"/>
                    <a:pt x="1240" y="620"/>
                  </a:cubicBezTo>
                  <a:cubicBezTo>
                    <a:pt x="1240" y="276"/>
                    <a:pt x="965" y="1"/>
                    <a:pt x="621" y="1"/>
                  </a:cubicBez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1494;p56"/>
            <p:cNvSpPr/>
            <p:nvPr/>
          </p:nvSpPr>
          <p:spPr>
            <a:xfrm>
              <a:off x="4664336" y="3583442"/>
              <a:ext cx="53094" cy="106017"/>
            </a:xfrm>
            <a:custGeom>
              <a:avLst/>
              <a:gdLst/>
              <a:ahLst/>
              <a:cxnLst/>
              <a:rect l="l" t="t" r="r" b="b"/>
              <a:pathLst>
                <a:path w="621" h="1240" extrusionOk="0">
                  <a:moveTo>
                    <a:pt x="1" y="1"/>
                  </a:moveTo>
                  <a:lnTo>
                    <a:pt x="1" y="1240"/>
                  </a:lnTo>
                  <a:cubicBezTo>
                    <a:pt x="345" y="1240"/>
                    <a:pt x="620" y="961"/>
                    <a:pt x="620" y="620"/>
                  </a:cubicBezTo>
                  <a:lnTo>
                    <a:pt x="620" y="600"/>
                  </a:lnTo>
                  <a:cubicBezTo>
                    <a:pt x="617" y="460"/>
                    <a:pt x="566" y="334"/>
                    <a:pt x="488" y="235"/>
                  </a:cubicBezTo>
                  <a:cubicBezTo>
                    <a:pt x="375" y="92"/>
                    <a:pt x="198" y="1"/>
                    <a:pt x="1" y="1"/>
                  </a:cubicBez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1495;p56"/>
            <p:cNvSpPr/>
            <p:nvPr/>
          </p:nvSpPr>
          <p:spPr>
            <a:xfrm>
              <a:off x="4295928" y="4318805"/>
              <a:ext cx="740066" cy="168943"/>
            </a:xfrm>
            <a:custGeom>
              <a:avLst/>
              <a:gdLst/>
              <a:ahLst/>
              <a:cxnLst/>
              <a:rect l="l" t="t" r="r" b="b"/>
              <a:pathLst>
                <a:path w="8656" h="1976" extrusionOk="0">
                  <a:moveTo>
                    <a:pt x="1" y="0"/>
                  </a:moveTo>
                  <a:cubicBezTo>
                    <a:pt x="52" y="156"/>
                    <a:pt x="127" y="307"/>
                    <a:pt x="229" y="453"/>
                  </a:cubicBezTo>
                  <a:cubicBezTo>
                    <a:pt x="856" y="1338"/>
                    <a:pt x="2443" y="1969"/>
                    <a:pt x="4310" y="1975"/>
                  </a:cubicBezTo>
                  <a:lnTo>
                    <a:pt x="4330" y="1975"/>
                  </a:lnTo>
                  <a:cubicBezTo>
                    <a:pt x="6204" y="1975"/>
                    <a:pt x="7801" y="1342"/>
                    <a:pt x="8428" y="453"/>
                  </a:cubicBezTo>
                  <a:cubicBezTo>
                    <a:pt x="8530" y="307"/>
                    <a:pt x="8604" y="153"/>
                    <a:pt x="8656" y="0"/>
                  </a:cubicBez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1496;p56"/>
            <p:cNvSpPr/>
            <p:nvPr/>
          </p:nvSpPr>
          <p:spPr>
            <a:xfrm>
              <a:off x="4302340" y="4335050"/>
              <a:ext cx="362082" cy="22486"/>
            </a:xfrm>
            <a:custGeom>
              <a:avLst/>
              <a:gdLst/>
              <a:ahLst/>
              <a:cxnLst/>
              <a:rect l="l" t="t" r="r" b="b"/>
              <a:pathLst>
                <a:path w="4235" h="263" extrusionOk="0">
                  <a:moveTo>
                    <a:pt x="1" y="1"/>
                  </a:moveTo>
                  <a:cubicBezTo>
                    <a:pt x="42" y="89"/>
                    <a:pt x="93" y="174"/>
                    <a:pt x="154" y="263"/>
                  </a:cubicBezTo>
                  <a:lnTo>
                    <a:pt x="4235" y="263"/>
                  </a:lnTo>
                  <a:lnTo>
                    <a:pt x="4235" y="1"/>
                  </a:ln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 name="Google Shape;1497;p56"/>
            <p:cNvSpPr/>
            <p:nvPr/>
          </p:nvSpPr>
          <p:spPr>
            <a:xfrm>
              <a:off x="4736581" y="4335050"/>
              <a:ext cx="293000" cy="149193"/>
            </a:xfrm>
            <a:custGeom>
              <a:avLst/>
              <a:gdLst/>
              <a:ahLst/>
              <a:cxnLst/>
              <a:rect l="l" t="t" r="r" b="b"/>
              <a:pathLst>
                <a:path w="3427" h="1745" extrusionOk="0">
                  <a:moveTo>
                    <a:pt x="3427" y="1"/>
                  </a:moveTo>
                  <a:lnTo>
                    <a:pt x="3427" y="1"/>
                  </a:lnTo>
                  <a:cubicBezTo>
                    <a:pt x="3386" y="82"/>
                    <a:pt x="3340" y="163"/>
                    <a:pt x="3288" y="242"/>
                  </a:cubicBezTo>
                  <a:lnTo>
                    <a:pt x="3288" y="242"/>
                  </a:lnTo>
                  <a:cubicBezTo>
                    <a:pt x="3342" y="163"/>
                    <a:pt x="3388" y="83"/>
                    <a:pt x="3427" y="1"/>
                  </a:cubicBezTo>
                  <a:close/>
                  <a:moveTo>
                    <a:pt x="3288" y="242"/>
                  </a:moveTo>
                  <a:cubicBezTo>
                    <a:pt x="3123" y="483"/>
                    <a:pt x="2887" y="705"/>
                    <a:pt x="2594" y="901"/>
                  </a:cubicBezTo>
                  <a:lnTo>
                    <a:pt x="2594" y="901"/>
                  </a:lnTo>
                  <a:cubicBezTo>
                    <a:pt x="2879" y="710"/>
                    <a:pt x="3110" y="495"/>
                    <a:pt x="3274" y="263"/>
                  </a:cubicBezTo>
                  <a:cubicBezTo>
                    <a:pt x="3279" y="256"/>
                    <a:pt x="3283" y="249"/>
                    <a:pt x="3288" y="242"/>
                  </a:cubicBezTo>
                  <a:close/>
                  <a:moveTo>
                    <a:pt x="2594" y="901"/>
                  </a:moveTo>
                  <a:cubicBezTo>
                    <a:pt x="2070" y="1253"/>
                    <a:pt x="1361" y="1523"/>
                    <a:pt x="549" y="1666"/>
                  </a:cubicBezTo>
                  <a:cubicBezTo>
                    <a:pt x="1361" y="1523"/>
                    <a:pt x="2069" y="1254"/>
                    <a:pt x="2594" y="901"/>
                  </a:cubicBezTo>
                  <a:close/>
                  <a:moveTo>
                    <a:pt x="133" y="1727"/>
                  </a:moveTo>
                  <a:cubicBezTo>
                    <a:pt x="130" y="1727"/>
                    <a:pt x="127" y="1731"/>
                    <a:pt x="127" y="1731"/>
                  </a:cubicBezTo>
                  <a:cubicBezTo>
                    <a:pt x="130" y="1731"/>
                    <a:pt x="130" y="1727"/>
                    <a:pt x="133" y="1727"/>
                  </a:cubicBezTo>
                  <a:close/>
                  <a:moveTo>
                    <a:pt x="11" y="1741"/>
                  </a:moveTo>
                  <a:lnTo>
                    <a:pt x="11" y="1741"/>
                  </a:lnTo>
                  <a:cubicBezTo>
                    <a:pt x="7" y="1741"/>
                    <a:pt x="4" y="1744"/>
                    <a:pt x="0" y="1744"/>
                  </a:cubicBezTo>
                  <a:cubicBezTo>
                    <a:pt x="4" y="1744"/>
                    <a:pt x="7" y="1744"/>
                    <a:pt x="11" y="1741"/>
                  </a:cubicBezTo>
                  <a:close/>
                </a:path>
              </a:pathLst>
            </a:custGeom>
            <a:solidFill>
              <a:srgbClr val="F7DF9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 name="Google Shape;1498;p56"/>
            <p:cNvSpPr/>
            <p:nvPr/>
          </p:nvSpPr>
          <p:spPr>
            <a:xfrm>
              <a:off x="4664336" y="4357450"/>
              <a:ext cx="352164" cy="130298"/>
            </a:xfrm>
            <a:custGeom>
              <a:avLst/>
              <a:gdLst/>
              <a:ahLst/>
              <a:cxnLst/>
              <a:rect l="l" t="t" r="r" b="b"/>
              <a:pathLst>
                <a:path w="4119" h="1524" extrusionOk="0">
                  <a:moveTo>
                    <a:pt x="1" y="1"/>
                  </a:moveTo>
                  <a:lnTo>
                    <a:pt x="1" y="1523"/>
                  </a:lnTo>
                  <a:lnTo>
                    <a:pt x="175" y="1523"/>
                  </a:lnTo>
                  <a:cubicBezTo>
                    <a:pt x="178" y="1523"/>
                    <a:pt x="181" y="1520"/>
                    <a:pt x="184" y="1520"/>
                  </a:cubicBezTo>
                  <a:lnTo>
                    <a:pt x="304" y="1520"/>
                  </a:lnTo>
                  <a:cubicBezTo>
                    <a:pt x="307" y="1517"/>
                    <a:pt x="310" y="1517"/>
                    <a:pt x="314" y="1517"/>
                  </a:cubicBezTo>
                  <a:lnTo>
                    <a:pt x="392" y="1517"/>
                  </a:lnTo>
                  <a:cubicBezTo>
                    <a:pt x="395" y="1513"/>
                    <a:pt x="395" y="1513"/>
                    <a:pt x="399" y="1513"/>
                  </a:cubicBezTo>
                  <a:lnTo>
                    <a:pt x="453" y="1513"/>
                  </a:lnTo>
                  <a:cubicBezTo>
                    <a:pt x="457" y="1513"/>
                    <a:pt x="461" y="1510"/>
                    <a:pt x="464" y="1510"/>
                  </a:cubicBezTo>
                  <a:lnTo>
                    <a:pt x="518" y="1510"/>
                  </a:lnTo>
                  <a:cubicBezTo>
                    <a:pt x="522" y="1506"/>
                    <a:pt x="525" y="1506"/>
                    <a:pt x="529" y="1506"/>
                  </a:cubicBezTo>
                  <a:lnTo>
                    <a:pt x="573" y="1506"/>
                  </a:lnTo>
                  <a:cubicBezTo>
                    <a:pt x="576" y="1503"/>
                    <a:pt x="579" y="1503"/>
                    <a:pt x="583" y="1503"/>
                  </a:cubicBezTo>
                  <a:lnTo>
                    <a:pt x="614" y="1503"/>
                  </a:lnTo>
                  <a:cubicBezTo>
                    <a:pt x="617" y="1503"/>
                    <a:pt x="620" y="1499"/>
                    <a:pt x="624" y="1499"/>
                  </a:cubicBezTo>
                  <a:lnTo>
                    <a:pt x="658" y="1499"/>
                  </a:lnTo>
                  <a:cubicBezTo>
                    <a:pt x="661" y="1499"/>
                    <a:pt x="665" y="1499"/>
                    <a:pt x="668" y="1496"/>
                  </a:cubicBezTo>
                  <a:lnTo>
                    <a:pt x="699" y="1496"/>
                  </a:lnTo>
                  <a:cubicBezTo>
                    <a:pt x="702" y="1496"/>
                    <a:pt x="706" y="1496"/>
                    <a:pt x="709" y="1493"/>
                  </a:cubicBezTo>
                  <a:lnTo>
                    <a:pt x="743" y="1493"/>
                  </a:lnTo>
                  <a:cubicBezTo>
                    <a:pt x="747" y="1490"/>
                    <a:pt x="753" y="1490"/>
                    <a:pt x="760" y="1490"/>
                  </a:cubicBezTo>
                  <a:lnTo>
                    <a:pt x="780" y="1490"/>
                  </a:lnTo>
                  <a:cubicBezTo>
                    <a:pt x="784" y="1490"/>
                    <a:pt x="784" y="1490"/>
                    <a:pt x="784" y="1485"/>
                  </a:cubicBezTo>
                  <a:lnTo>
                    <a:pt x="815" y="1485"/>
                  </a:lnTo>
                  <a:cubicBezTo>
                    <a:pt x="818" y="1485"/>
                    <a:pt x="821" y="1482"/>
                    <a:pt x="825" y="1482"/>
                  </a:cubicBezTo>
                  <a:lnTo>
                    <a:pt x="845" y="1482"/>
                  </a:lnTo>
                  <a:cubicBezTo>
                    <a:pt x="849" y="1482"/>
                    <a:pt x="852" y="1479"/>
                    <a:pt x="856" y="1479"/>
                  </a:cubicBezTo>
                  <a:lnTo>
                    <a:pt x="876" y="1479"/>
                  </a:lnTo>
                  <a:cubicBezTo>
                    <a:pt x="879" y="1479"/>
                    <a:pt x="883" y="1479"/>
                    <a:pt x="886" y="1476"/>
                  </a:cubicBezTo>
                  <a:lnTo>
                    <a:pt x="906" y="1476"/>
                  </a:lnTo>
                  <a:cubicBezTo>
                    <a:pt x="910" y="1476"/>
                    <a:pt x="914" y="1476"/>
                    <a:pt x="917" y="1472"/>
                  </a:cubicBezTo>
                  <a:lnTo>
                    <a:pt x="937" y="1472"/>
                  </a:lnTo>
                  <a:cubicBezTo>
                    <a:pt x="941" y="1472"/>
                    <a:pt x="944" y="1472"/>
                    <a:pt x="947" y="1469"/>
                  </a:cubicBezTo>
                  <a:lnTo>
                    <a:pt x="972" y="1469"/>
                  </a:lnTo>
                  <a:cubicBezTo>
                    <a:pt x="975" y="1469"/>
                    <a:pt x="975" y="1465"/>
                    <a:pt x="978" y="1465"/>
                  </a:cubicBezTo>
                  <a:lnTo>
                    <a:pt x="1002" y="1465"/>
                  </a:lnTo>
                  <a:cubicBezTo>
                    <a:pt x="1005" y="1462"/>
                    <a:pt x="1005" y="1462"/>
                    <a:pt x="1008" y="1462"/>
                  </a:cubicBezTo>
                  <a:lnTo>
                    <a:pt x="1022" y="1462"/>
                  </a:lnTo>
                  <a:cubicBezTo>
                    <a:pt x="1022" y="1462"/>
                    <a:pt x="1026" y="1462"/>
                    <a:pt x="1029" y="1459"/>
                  </a:cubicBezTo>
                  <a:lnTo>
                    <a:pt x="1053" y="1459"/>
                  </a:lnTo>
                  <a:cubicBezTo>
                    <a:pt x="1053" y="1459"/>
                    <a:pt x="1057" y="1455"/>
                    <a:pt x="1060" y="1455"/>
                  </a:cubicBezTo>
                  <a:lnTo>
                    <a:pt x="1080" y="1455"/>
                  </a:lnTo>
                  <a:cubicBezTo>
                    <a:pt x="1080" y="1452"/>
                    <a:pt x="1084" y="1452"/>
                    <a:pt x="1084" y="1452"/>
                  </a:cubicBezTo>
                  <a:lnTo>
                    <a:pt x="1104" y="1452"/>
                  </a:lnTo>
                  <a:cubicBezTo>
                    <a:pt x="1107" y="1452"/>
                    <a:pt x="1107" y="1449"/>
                    <a:pt x="1111" y="1449"/>
                  </a:cubicBezTo>
                  <a:lnTo>
                    <a:pt x="1131" y="1449"/>
                  </a:lnTo>
                  <a:cubicBezTo>
                    <a:pt x="1131" y="1445"/>
                    <a:pt x="1131" y="1445"/>
                    <a:pt x="1135" y="1445"/>
                  </a:cubicBezTo>
                  <a:lnTo>
                    <a:pt x="1156" y="1445"/>
                  </a:lnTo>
                  <a:cubicBezTo>
                    <a:pt x="1156" y="1441"/>
                    <a:pt x="1159" y="1441"/>
                    <a:pt x="1162" y="1441"/>
                  </a:cubicBezTo>
                  <a:lnTo>
                    <a:pt x="1176" y="1441"/>
                  </a:lnTo>
                  <a:cubicBezTo>
                    <a:pt x="1176" y="1441"/>
                    <a:pt x="1179" y="1438"/>
                    <a:pt x="1183" y="1438"/>
                  </a:cubicBezTo>
                  <a:lnTo>
                    <a:pt x="1192" y="1438"/>
                  </a:lnTo>
                  <a:cubicBezTo>
                    <a:pt x="1197" y="1438"/>
                    <a:pt x="1200" y="1438"/>
                    <a:pt x="1203" y="1435"/>
                  </a:cubicBezTo>
                  <a:lnTo>
                    <a:pt x="1223" y="1435"/>
                  </a:lnTo>
                  <a:lnTo>
                    <a:pt x="1223" y="1432"/>
                  </a:lnTo>
                  <a:lnTo>
                    <a:pt x="1244" y="1432"/>
                  </a:lnTo>
                  <a:cubicBezTo>
                    <a:pt x="1247" y="1428"/>
                    <a:pt x="1250" y="1428"/>
                    <a:pt x="1254" y="1428"/>
                  </a:cubicBezTo>
                  <a:cubicBezTo>
                    <a:pt x="1261" y="1428"/>
                    <a:pt x="1268" y="1428"/>
                    <a:pt x="1271" y="1424"/>
                  </a:cubicBezTo>
                  <a:lnTo>
                    <a:pt x="1285" y="1424"/>
                  </a:lnTo>
                  <a:cubicBezTo>
                    <a:pt x="1288" y="1424"/>
                    <a:pt x="1291" y="1421"/>
                    <a:pt x="1291" y="1421"/>
                  </a:cubicBezTo>
                  <a:lnTo>
                    <a:pt x="1295" y="1421"/>
                  </a:lnTo>
                  <a:cubicBezTo>
                    <a:pt x="1302" y="1421"/>
                    <a:pt x="1305" y="1421"/>
                    <a:pt x="1312" y="1418"/>
                  </a:cubicBezTo>
                  <a:lnTo>
                    <a:pt x="1322" y="1418"/>
                  </a:lnTo>
                  <a:cubicBezTo>
                    <a:pt x="1329" y="1414"/>
                    <a:pt x="1335" y="1414"/>
                    <a:pt x="1343" y="1414"/>
                  </a:cubicBezTo>
                  <a:cubicBezTo>
                    <a:pt x="1346" y="1414"/>
                    <a:pt x="1349" y="1414"/>
                    <a:pt x="1353" y="1411"/>
                  </a:cubicBezTo>
                  <a:cubicBezTo>
                    <a:pt x="1363" y="1411"/>
                    <a:pt x="1373" y="1408"/>
                    <a:pt x="1384" y="1408"/>
                  </a:cubicBezTo>
                  <a:cubicBezTo>
                    <a:pt x="1387" y="1408"/>
                    <a:pt x="1390" y="1404"/>
                    <a:pt x="1394" y="1404"/>
                  </a:cubicBezTo>
                  <a:cubicBezTo>
                    <a:pt x="2647" y="1183"/>
                    <a:pt x="3652" y="661"/>
                    <a:pt x="4119" y="1"/>
                  </a:cubicBez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 name="Google Shape;1499;p56"/>
            <p:cNvSpPr/>
            <p:nvPr/>
          </p:nvSpPr>
          <p:spPr>
            <a:xfrm>
              <a:off x="4664336" y="4335050"/>
              <a:ext cx="365245" cy="22486"/>
            </a:xfrm>
            <a:custGeom>
              <a:avLst/>
              <a:gdLst/>
              <a:ahLst/>
              <a:cxnLst/>
              <a:rect l="l" t="t" r="r" b="b"/>
              <a:pathLst>
                <a:path w="4272" h="263" extrusionOk="0">
                  <a:moveTo>
                    <a:pt x="1" y="1"/>
                  </a:moveTo>
                  <a:lnTo>
                    <a:pt x="1" y="263"/>
                  </a:lnTo>
                  <a:lnTo>
                    <a:pt x="4119" y="263"/>
                  </a:lnTo>
                  <a:cubicBezTo>
                    <a:pt x="4176" y="178"/>
                    <a:pt x="4228" y="89"/>
                    <a:pt x="4272" y="1"/>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2" name="Google Shape;1500;p56"/>
            <p:cNvSpPr/>
            <p:nvPr/>
          </p:nvSpPr>
          <p:spPr>
            <a:xfrm>
              <a:off x="4287207" y="4279733"/>
              <a:ext cx="754344" cy="55402"/>
            </a:xfrm>
            <a:custGeom>
              <a:avLst/>
              <a:gdLst/>
              <a:ahLst/>
              <a:cxnLst/>
              <a:rect l="l" t="t" r="r" b="b"/>
              <a:pathLst>
                <a:path w="8823" h="648" extrusionOk="0">
                  <a:moveTo>
                    <a:pt x="1" y="0"/>
                  </a:moveTo>
                  <a:lnTo>
                    <a:pt x="1" y="648"/>
                  </a:lnTo>
                  <a:lnTo>
                    <a:pt x="8823" y="648"/>
                  </a:lnTo>
                  <a:lnTo>
                    <a:pt x="8823" y="0"/>
                  </a:ln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1501;p56"/>
            <p:cNvSpPr/>
            <p:nvPr/>
          </p:nvSpPr>
          <p:spPr>
            <a:xfrm>
              <a:off x="4664336" y="4279733"/>
              <a:ext cx="377215" cy="55402"/>
            </a:xfrm>
            <a:custGeom>
              <a:avLst/>
              <a:gdLst/>
              <a:ahLst/>
              <a:cxnLst/>
              <a:rect l="l" t="t" r="r" b="b"/>
              <a:pathLst>
                <a:path w="4412" h="648" extrusionOk="0">
                  <a:moveTo>
                    <a:pt x="1" y="0"/>
                  </a:moveTo>
                  <a:lnTo>
                    <a:pt x="1" y="648"/>
                  </a:lnTo>
                  <a:lnTo>
                    <a:pt x="4412" y="648"/>
                  </a:lnTo>
                  <a:lnTo>
                    <a:pt x="4412" y="0"/>
                  </a:ln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4" name="Google Shape;1502;p56"/>
            <p:cNvSpPr/>
            <p:nvPr/>
          </p:nvSpPr>
          <p:spPr>
            <a:xfrm>
              <a:off x="3894091" y="3460497"/>
              <a:ext cx="68227" cy="739211"/>
            </a:xfrm>
            <a:custGeom>
              <a:avLst/>
              <a:gdLst/>
              <a:ahLst/>
              <a:cxnLst/>
              <a:rect l="l" t="t" r="r" b="b"/>
              <a:pathLst>
                <a:path w="798" h="8646" extrusionOk="0">
                  <a:moveTo>
                    <a:pt x="0" y="1"/>
                  </a:moveTo>
                  <a:lnTo>
                    <a:pt x="0" y="8645"/>
                  </a:lnTo>
                  <a:lnTo>
                    <a:pt x="797" y="8645"/>
                  </a:lnTo>
                  <a:lnTo>
                    <a:pt x="797" y="1"/>
                  </a:ln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1503;p56"/>
            <p:cNvSpPr/>
            <p:nvPr/>
          </p:nvSpPr>
          <p:spPr>
            <a:xfrm>
              <a:off x="3929915" y="3512650"/>
              <a:ext cx="32404" cy="627979"/>
            </a:xfrm>
            <a:custGeom>
              <a:avLst/>
              <a:gdLst/>
              <a:ahLst/>
              <a:cxnLst/>
              <a:rect l="l" t="t" r="r" b="b"/>
              <a:pathLst>
                <a:path w="379" h="7345" extrusionOk="0">
                  <a:moveTo>
                    <a:pt x="378" y="1"/>
                  </a:moveTo>
                  <a:cubicBezTo>
                    <a:pt x="266" y="52"/>
                    <a:pt x="136" y="79"/>
                    <a:pt x="1" y="82"/>
                  </a:cubicBezTo>
                  <a:lnTo>
                    <a:pt x="1" y="7345"/>
                  </a:lnTo>
                  <a:lnTo>
                    <a:pt x="378" y="7345"/>
                  </a:lnTo>
                  <a:lnTo>
                    <a:pt x="378" y="1"/>
                  </a:ln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1504;p56"/>
            <p:cNvSpPr/>
            <p:nvPr/>
          </p:nvSpPr>
          <p:spPr>
            <a:xfrm>
              <a:off x="3894091" y="3495807"/>
              <a:ext cx="35909" cy="23939"/>
            </a:xfrm>
            <a:custGeom>
              <a:avLst/>
              <a:gdLst/>
              <a:ahLst/>
              <a:cxnLst/>
              <a:rect l="l" t="t" r="r" b="b"/>
              <a:pathLst>
                <a:path w="420" h="280" extrusionOk="0">
                  <a:moveTo>
                    <a:pt x="0" y="1"/>
                  </a:moveTo>
                  <a:lnTo>
                    <a:pt x="0" y="198"/>
                  </a:lnTo>
                  <a:cubicBezTo>
                    <a:pt x="123" y="249"/>
                    <a:pt x="260" y="279"/>
                    <a:pt x="399" y="279"/>
                  </a:cubicBezTo>
                  <a:lnTo>
                    <a:pt x="420" y="279"/>
                  </a:lnTo>
                  <a:lnTo>
                    <a:pt x="420" y="89"/>
                  </a:lnTo>
                  <a:lnTo>
                    <a:pt x="399" y="89"/>
                  </a:lnTo>
                  <a:cubicBezTo>
                    <a:pt x="256" y="89"/>
                    <a:pt x="123" y="58"/>
                    <a:pt x="0" y="1"/>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1505;p56"/>
            <p:cNvSpPr/>
            <p:nvPr/>
          </p:nvSpPr>
          <p:spPr>
            <a:xfrm>
              <a:off x="3929915" y="3495807"/>
              <a:ext cx="32404" cy="23939"/>
            </a:xfrm>
            <a:custGeom>
              <a:avLst/>
              <a:gdLst/>
              <a:ahLst/>
              <a:cxnLst/>
              <a:rect l="l" t="t" r="r" b="b"/>
              <a:pathLst>
                <a:path w="379" h="280" extrusionOk="0">
                  <a:moveTo>
                    <a:pt x="378" y="1"/>
                  </a:moveTo>
                  <a:cubicBezTo>
                    <a:pt x="266" y="54"/>
                    <a:pt x="136" y="86"/>
                    <a:pt x="1" y="89"/>
                  </a:cubicBezTo>
                  <a:lnTo>
                    <a:pt x="1" y="279"/>
                  </a:lnTo>
                  <a:cubicBezTo>
                    <a:pt x="136" y="276"/>
                    <a:pt x="266" y="249"/>
                    <a:pt x="378" y="198"/>
                  </a:cubicBezTo>
                  <a:lnTo>
                    <a:pt x="378" y="1"/>
                  </a:ln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1506;p56"/>
            <p:cNvSpPr/>
            <p:nvPr/>
          </p:nvSpPr>
          <p:spPr>
            <a:xfrm>
              <a:off x="3881609" y="3277960"/>
              <a:ext cx="93192" cy="92936"/>
            </a:xfrm>
            <a:custGeom>
              <a:avLst/>
              <a:gdLst/>
              <a:ahLst/>
              <a:cxnLst/>
              <a:rect l="l" t="t" r="r" b="b"/>
              <a:pathLst>
                <a:path w="1090" h="1087" extrusionOk="0">
                  <a:moveTo>
                    <a:pt x="545" y="0"/>
                  </a:moveTo>
                  <a:cubicBezTo>
                    <a:pt x="245" y="0"/>
                    <a:pt x="0" y="242"/>
                    <a:pt x="0" y="542"/>
                  </a:cubicBezTo>
                  <a:cubicBezTo>
                    <a:pt x="0" y="603"/>
                    <a:pt x="11" y="661"/>
                    <a:pt x="27" y="713"/>
                  </a:cubicBezTo>
                  <a:cubicBezTo>
                    <a:pt x="99" y="930"/>
                    <a:pt x="307" y="1087"/>
                    <a:pt x="545" y="1087"/>
                  </a:cubicBezTo>
                  <a:cubicBezTo>
                    <a:pt x="787" y="1087"/>
                    <a:pt x="992" y="930"/>
                    <a:pt x="1063" y="713"/>
                  </a:cubicBezTo>
                  <a:cubicBezTo>
                    <a:pt x="1080" y="661"/>
                    <a:pt x="1090" y="600"/>
                    <a:pt x="1090" y="542"/>
                  </a:cubicBezTo>
                  <a:cubicBezTo>
                    <a:pt x="1090" y="242"/>
                    <a:pt x="845" y="0"/>
                    <a:pt x="545" y="0"/>
                  </a:cubicBez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1507;p56"/>
            <p:cNvSpPr/>
            <p:nvPr/>
          </p:nvSpPr>
          <p:spPr>
            <a:xfrm>
              <a:off x="3928205" y="3277960"/>
              <a:ext cx="46596" cy="60960"/>
            </a:xfrm>
            <a:custGeom>
              <a:avLst/>
              <a:gdLst/>
              <a:ahLst/>
              <a:cxnLst/>
              <a:rect l="l" t="t" r="r" b="b"/>
              <a:pathLst>
                <a:path w="545" h="713" extrusionOk="0">
                  <a:moveTo>
                    <a:pt x="0" y="0"/>
                  </a:moveTo>
                  <a:lnTo>
                    <a:pt x="0" y="590"/>
                  </a:lnTo>
                  <a:cubicBezTo>
                    <a:pt x="188" y="590"/>
                    <a:pt x="361" y="634"/>
                    <a:pt x="518" y="713"/>
                  </a:cubicBezTo>
                  <a:cubicBezTo>
                    <a:pt x="535" y="661"/>
                    <a:pt x="545" y="600"/>
                    <a:pt x="545" y="542"/>
                  </a:cubicBezTo>
                  <a:cubicBezTo>
                    <a:pt x="545" y="242"/>
                    <a:pt x="300" y="0"/>
                    <a:pt x="0" y="0"/>
                  </a:cubicBez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1508;p56"/>
            <p:cNvSpPr/>
            <p:nvPr/>
          </p:nvSpPr>
          <p:spPr>
            <a:xfrm>
              <a:off x="3883917" y="3328318"/>
              <a:ext cx="44373" cy="22828"/>
            </a:xfrm>
            <a:custGeom>
              <a:avLst/>
              <a:gdLst/>
              <a:ahLst/>
              <a:cxnLst/>
              <a:rect l="l" t="t" r="r" b="b"/>
              <a:pathLst>
                <a:path w="519" h="267" extrusionOk="0">
                  <a:moveTo>
                    <a:pt x="518" y="1"/>
                  </a:moveTo>
                  <a:cubicBezTo>
                    <a:pt x="334" y="1"/>
                    <a:pt x="157" y="45"/>
                    <a:pt x="0" y="124"/>
                  </a:cubicBezTo>
                  <a:cubicBezTo>
                    <a:pt x="17" y="174"/>
                    <a:pt x="41" y="222"/>
                    <a:pt x="72" y="267"/>
                  </a:cubicBezTo>
                  <a:cubicBezTo>
                    <a:pt x="204" y="195"/>
                    <a:pt x="358" y="154"/>
                    <a:pt x="518" y="154"/>
                  </a:cubicBezTo>
                  <a:lnTo>
                    <a:pt x="518" y="1"/>
                  </a:ln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1509;p56"/>
            <p:cNvSpPr/>
            <p:nvPr/>
          </p:nvSpPr>
          <p:spPr>
            <a:xfrm>
              <a:off x="3928205" y="3328318"/>
              <a:ext cx="44288" cy="22571"/>
            </a:xfrm>
            <a:custGeom>
              <a:avLst/>
              <a:gdLst/>
              <a:ahLst/>
              <a:cxnLst/>
              <a:rect l="l" t="t" r="r" b="b"/>
              <a:pathLst>
                <a:path w="518" h="264" extrusionOk="0">
                  <a:moveTo>
                    <a:pt x="0" y="1"/>
                  </a:moveTo>
                  <a:lnTo>
                    <a:pt x="0" y="154"/>
                  </a:lnTo>
                  <a:cubicBezTo>
                    <a:pt x="164" y="154"/>
                    <a:pt x="313" y="195"/>
                    <a:pt x="447" y="263"/>
                  </a:cubicBezTo>
                  <a:cubicBezTo>
                    <a:pt x="477" y="222"/>
                    <a:pt x="501" y="174"/>
                    <a:pt x="518" y="124"/>
                  </a:cubicBezTo>
                  <a:cubicBezTo>
                    <a:pt x="361" y="45"/>
                    <a:pt x="188" y="1"/>
                    <a:pt x="0" y="1"/>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1510;p56"/>
            <p:cNvSpPr/>
            <p:nvPr/>
          </p:nvSpPr>
          <p:spPr>
            <a:xfrm>
              <a:off x="3847153" y="3341399"/>
              <a:ext cx="162018" cy="162018"/>
            </a:xfrm>
            <a:custGeom>
              <a:avLst/>
              <a:gdLst/>
              <a:ahLst/>
              <a:cxnLst/>
              <a:rect l="l" t="t" r="r" b="b"/>
              <a:pathLst>
                <a:path w="1895" h="1895" extrusionOk="0">
                  <a:moveTo>
                    <a:pt x="948" y="1"/>
                  </a:moveTo>
                  <a:cubicBezTo>
                    <a:pt x="424" y="1"/>
                    <a:pt x="1" y="423"/>
                    <a:pt x="1" y="948"/>
                  </a:cubicBezTo>
                  <a:cubicBezTo>
                    <a:pt x="1" y="1472"/>
                    <a:pt x="424" y="1895"/>
                    <a:pt x="948" y="1895"/>
                  </a:cubicBezTo>
                  <a:cubicBezTo>
                    <a:pt x="1472" y="1895"/>
                    <a:pt x="1895" y="1472"/>
                    <a:pt x="1895" y="948"/>
                  </a:cubicBezTo>
                  <a:cubicBezTo>
                    <a:pt x="1895" y="423"/>
                    <a:pt x="1472" y="1"/>
                    <a:pt x="948" y="1"/>
                  </a:cubicBez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1511;p56"/>
            <p:cNvSpPr/>
            <p:nvPr/>
          </p:nvSpPr>
          <p:spPr>
            <a:xfrm>
              <a:off x="3928205" y="3341399"/>
              <a:ext cx="80966" cy="162018"/>
            </a:xfrm>
            <a:custGeom>
              <a:avLst/>
              <a:gdLst/>
              <a:ahLst/>
              <a:cxnLst/>
              <a:rect l="l" t="t" r="r" b="b"/>
              <a:pathLst>
                <a:path w="947" h="1895" extrusionOk="0">
                  <a:moveTo>
                    <a:pt x="0" y="1"/>
                  </a:moveTo>
                  <a:lnTo>
                    <a:pt x="0" y="1895"/>
                  </a:lnTo>
                  <a:cubicBezTo>
                    <a:pt x="524" y="1895"/>
                    <a:pt x="947" y="1472"/>
                    <a:pt x="947" y="948"/>
                  </a:cubicBezTo>
                  <a:cubicBezTo>
                    <a:pt x="947" y="587"/>
                    <a:pt x="746" y="270"/>
                    <a:pt x="447" y="110"/>
                  </a:cubicBezTo>
                  <a:cubicBezTo>
                    <a:pt x="313" y="42"/>
                    <a:pt x="164" y="1"/>
                    <a:pt x="0" y="1"/>
                  </a:cubicBez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1512;p56"/>
            <p:cNvSpPr/>
            <p:nvPr/>
          </p:nvSpPr>
          <p:spPr>
            <a:xfrm>
              <a:off x="3898452" y="3392697"/>
              <a:ext cx="59506" cy="59506"/>
            </a:xfrm>
            <a:custGeom>
              <a:avLst/>
              <a:gdLst/>
              <a:ahLst/>
              <a:cxnLst/>
              <a:rect l="l" t="t" r="r" b="b"/>
              <a:pathLst>
                <a:path w="696" h="696" extrusionOk="0">
                  <a:moveTo>
                    <a:pt x="348" y="1"/>
                  </a:moveTo>
                  <a:cubicBezTo>
                    <a:pt x="157" y="1"/>
                    <a:pt x="1" y="157"/>
                    <a:pt x="1" y="348"/>
                  </a:cubicBezTo>
                  <a:cubicBezTo>
                    <a:pt x="1" y="539"/>
                    <a:pt x="157" y="696"/>
                    <a:pt x="348" y="696"/>
                  </a:cubicBezTo>
                  <a:cubicBezTo>
                    <a:pt x="539" y="696"/>
                    <a:pt x="696" y="539"/>
                    <a:pt x="696" y="348"/>
                  </a:cubicBezTo>
                  <a:cubicBezTo>
                    <a:pt x="696" y="157"/>
                    <a:pt x="539" y="1"/>
                    <a:pt x="348" y="1"/>
                  </a:cubicBezTo>
                  <a:close/>
                </a:path>
              </a:pathLst>
            </a:custGeom>
            <a:solidFill>
              <a:srgbClr val="F9D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1513;p56"/>
            <p:cNvSpPr/>
            <p:nvPr/>
          </p:nvSpPr>
          <p:spPr>
            <a:xfrm>
              <a:off x="3894091" y="4140543"/>
              <a:ext cx="35909" cy="14107"/>
            </a:xfrm>
            <a:custGeom>
              <a:avLst/>
              <a:gdLst/>
              <a:ahLst/>
              <a:cxnLst/>
              <a:rect l="l" t="t" r="r" b="b"/>
              <a:pathLst>
                <a:path w="420" h="165" extrusionOk="0">
                  <a:moveTo>
                    <a:pt x="0" y="1"/>
                  </a:moveTo>
                  <a:lnTo>
                    <a:pt x="0" y="164"/>
                  </a:lnTo>
                  <a:lnTo>
                    <a:pt x="420" y="164"/>
                  </a:lnTo>
                  <a:lnTo>
                    <a:pt x="420" y="1"/>
                  </a:ln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1514;p56"/>
            <p:cNvSpPr/>
            <p:nvPr/>
          </p:nvSpPr>
          <p:spPr>
            <a:xfrm>
              <a:off x="3929915" y="4140543"/>
              <a:ext cx="32404" cy="14107"/>
            </a:xfrm>
            <a:custGeom>
              <a:avLst/>
              <a:gdLst/>
              <a:ahLst/>
              <a:cxnLst/>
              <a:rect l="l" t="t" r="r" b="b"/>
              <a:pathLst>
                <a:path w="379" h="165" extrusionOk="0">
                  <a:moveTo>
                    <a:pt x="1" y="1"/>
                  </a:moveTo>
                  <a:lnTo>
                    <a:pt x="1" y="164"/>
                  </a:lnTo>
                  <a:lnTo>
                    <a:pt x="378" y="164"/>
                  </a:lnTo>
                  <a:lnTo>
                    <a:pt x="378" y="1"/>
                  </a:ln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7" name="Google Shape;1515;p56"/>
            <p:cNvSpPr/>
            <p:nvPr/>
          </p:nvSpPr>
          <p:spPr>
            <a:xfrm>
              <a:off x="3855361" y="4154565"/>
              <a:ext cx="146030" cy="614214"/>
            </a:xfrm>
            <a:custGeom>
              <a:avLst/>
              <a:gdLst/>
              <a:ahLst/>
              <a:cxnLst/>
              <a:rect l="l" t="t" r="r" b="b"/>
              <a:pathLst>
                <a:path w="1708" h="7184" extrusionOk="0">
                  <a:moveTo>
                    <a:pt x="444" y="0"/>
                  </a:moveTo>
                  <a:cubicBezTo>
                    <a:pt x="161" y="173"/>
                    <a:pt x="1" y="491"/>
                    <a:pt x="1" y="824"/>
                  </a:cubicBezTo>
                  <a:lnTo>
                    <a:pt x="1" y="7183"/>
                  </a:lnTo>
                  <a:lnTo>
                    <a:pt x="1707" y="7183"/>
                  </a:lnTo>
                  <a:lnTo>
                    <a:pt x="1707" y="936"/>
                  </a:lnTo>
                  <a:cubicBezTo>
                    <a:pt x="1707" y="531"/>
                    <a:pt x="1519" y="180"/>
                    <a:pt x="1250" y="0"/>
                  </a:cubicBezTo>
                  <a:close/>
                </a:path>
              </a:pathLst>
            </a:custGeom>
            <a:solidFill>
              <a:srgbClr val="FFC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8" name="Google Shape;1516;p56"/>
            <p:cNvSpPr/>
            <p:nvPr/>
          </p:nvSpPr>
          <p:spPr>
            <a:xfrm>
              <a:off x="3928205" y="4154565"/>
              <a:ext cx="73186" cy="574543"/>
            </a:xfrm>
            <a:custGeom>
              <a:avLst/>
              <a:gdLst/>
              <a:ahLst/>
              <a:cxnLst/>
              <a:rect l="l" t="t" r="r" b="b"/>
              <a:pathLst>
                <a:path w="856" h="6720" extrusionOk="0">
                  <a:moveTo>
                    <a:pt x="0" y="0"/>
                  </a:moveTo>
                  <a:lnTo>
                    <a:pt x="0" y="6611"/>
                  </a:lnTo>
                  <a:cubicBezTo>
                    <a:pt x="304" y="6611"/>
                    <a:pt x="593" y="6648"/>
                    <a:pt x="855" y="6720"/>
                  </a:cubicBezTo>
                  <a:lnTo>
                    <a:pt x="855" y="936"/>
                  </a:lnTo>
                  <a:cubicBezTo>
                    <a:pt x="855" y="531"/>
                    <a:pt x="667" y="180"/>
                    <a:pt x="398" y="0"/>
                  </a:cubicBez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1517;p56"/>
            <p:cNvSpPr/>
            <p:nvPr/>
          </p:nvSpPr>
          <p:spPr>
            <a:xfrm>
              <a:off x="3855361" y="4719702"/>
              <a:ext cx="72929" cy="26846"/>
            </a:xfrm>
            <a:custGeom>
              <a:avLst/>
              <a:gdLst/>
              <a:ahLst/>
              <a:cxnLst/>
              <a:rect l="l" t="t" r="r" b="b"/>
              <a:pathLst>
                <a:path w="853" h="314" extrusionOk="0">
                  <a:moveTo>
                    <a:pt x="842" y="1"/>
                  </a:moveTo>
                  <a:cubicBezTo>
                    <a:pt x="546" y="1"/>
                    <a:pt x="260" y="42"/>
                    <a:pt x="1" y="110"/>
                  </a:cubicBezTo>
                  <a:lnTo>
                    <a:pt x="1" y="314"/>
                  </a:lnTo>
                  <a:cubicBezTo>
                    <a:pt x="260" y="260"/>
                    <a:pt x="543" y="226"/>
                    <a:pt x="842" y="226"/>
                  </a:cubicBezTo>
                  <a:lnTo>
                    <a:pt x="852" y="226"/>
                  </a:lnTo>
                  <a:lnTo>
                    <a:pt x="852" y="1"/>
                  </a:ln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0" name="Google Shape;1518;p56"/>
            <p:cNvSpPr/>
            <p:nvPr/>
          </p:nvSpPr>
          <p:spPr>
            <a:xfrm>
              <a:off x="3928205" y="4719702"/>
              <a:ext cx="73186" cy="26846"/>
            </a:xfrm>
            <a:custGeom>
              <a:avLst/>
              <a:gdLst/>
              <a:ahLst/>
              <a:cxnLst/>
              <a:rect l="l" t="t" r="r" b="b"/>
              <a:pathLst>
                <a:path w="856" h="314" extrusionOk="0">
                  <a:moveTo>
                    <a:pt x="0" y="1"/>
                  </a:moveTo>
                  <a:lnTo>
                    <a:pt x="0" y="226"/>
                  </a:lnTo>
                  <a:lnTo>
                    <a:pt x="126" y="226"/>
                  </a:lnTo>
                  <a:lnTo>
                    <a:pt x="129" y="229"/>
                  </a:lnTo>
                  <a:lnTo>
                    <a:pt x="211" y="229"/>
                  </a:lnTo>
                  <a:lnTo>
                    <a:pt x="214" y="232"/>
                  </a:lnTo>
                  <a:lnTo>
                    <a:pt x="273" y="232"/>
                  </a:lnTo>
                  <a:lnTo>
                    <a:pt x="273" y="236"/>
                  </a:lnTo>
                  <a:lnTo>
                    <a:pt x="310" y="236"/>
                  </a:lnTo>
                  <a:cubicBezTo>
                    <a:pt x="317" y="236"/>
                    <a:pt x="320" y="236"/>
                    <a:pt x="324" y="240"/>
                  </a:cubicBezTo>
                  <a:lnTo>
                    <a:pt x="348" y="240"/>
                  </a:lnTo>
                  <a:cubicBezTo>
                    <a:pt x="354" y="240"/>
                    <a:pt x="361" y="240"/>
                    <a:pt x="368" y="243"/>
                  </a:cubicBezTo>
                  <a:lnTo>
                    <a:pt x="389" y="243"/>
                  </a:lnTo>
                  <a:cubicBezTo>
                    <a:pt x="392" y="243"/>
                    <a:pt x="398" y="243"/>
                    <a:pt x="406" y="246"/>
                  </a:cubicBezTo>
                  <a:lnTo>
                    <a:pt x="426" y="246"/>
                  </a:lnTo>
                  <a:cubicBezTo>
                    <a:pt x="433" y="246"/>
                    <a:pt x="439" y="249"/>
                    <a:pt x="450" y="249"/>
                  </a:cubicBezTo>
                  <a:lnTo>
                    <a:pt x="460" y="249"/>
                  </a:lnTo>
                  <a:cubicBezTo>
                    <a:pt x="470" y="253"/>
                    <a:pt x="477" y="253"/>
                    <a:pt x="488" y="253"/>
                  </a:cubicBezTo>
                  <a:lnTo>
                    <a:pt x="494" y="253"/>
                  </a:lnTo>
                  <a:lnTo>
                    <a:pt x="497" y="257"/>
                  </a:lnTo>
                  <a:cubicBezTo>
                    <a:pt x="508" y="257"/>
                    <a:pt x="518" y="257"/>
                    <a:pt x="528" y="260"/>
                  </a:cubicBezTo>
                  <a:lnTo>
                    <a:pt x="535" y="260"/>
                  </a:lnTo>
                  <a:cubicBezTo>
                    <a:pt x="545" y="260"/>
                    <a:pt x="552" y="263"/>
                    <a:pt x="559" y="263"/>
                  </a:cubicBezTo>
                  <a:lnTo>
                    <a:pt x="573" y="263"/>
                  </a:lnTo>
                  <a:cubicBezTo>
                    <a:pt x="582" y="267"/>
                    <a:pt x="593" y="267"/>
                    <a:pt x="603" y="270"/>
                  </a:cubicBezTo>
                  <a:lnTo>
                    <a:pt x="613" y="270"/>
                  </a:lnTo>
                  <a:cubicBezTo>
                    <a:pt x="623" y="273"/>
                    <a:pt x="634" y="273"/>
                    <a:pt x="644" y="277"/>
                  </a:cubicBezTo>
                  <a:cubicBezTo>
                    <a:pt x="658" y="277"/>
                    <a:pt x="667" y="280"/>
                    <a:pt x="681" y="280"/>
                  </a:cubicBezTo>
                  <a:cubicBezTo>
                    <a:pt x="692" y="284"/>
                    <a:pt x="698" y="284"/>
                    <a:pt x="708" y="287"/>
                  </a:cubicBezTo>
                  <a:lnTo>
                    <a:pt x="716" y="287"/>
                  </a:lnTo>
                  <a:cubicBezTo>
                    <a:pt x="729" y="290"/>
                    <a:pt x="739" y="290"/>
                    <a:pt x="749" y="294"/>
                  </a:cubicBezTo>
                  <a:lnTo>
                    <a:pt x="756" y="294"/>
                  </a:lnTo>
                  <a:cubicBezTo>
                    <a:pt x="766" y="298"/>
                    <a:pt x="774" y="298"/>
                    <a:pt x="780" y="301"/>
                  </a:cubicBezTo>
                  <a:lnTo>
                    <a:pt x="794" y="301"/>
                  </a:lnTo>
                  <a:cubicBezTo>
                    <a:pt x="794" y="304"/>
                    <a:pt x="797" y="304"/>
                    <a:pt x="797" y="304"/>
                  </a:cubicBezTo>
                  <a:cubicBezTo>
                    <a:pt x="801" y="304"/>
                    <a:pt x="807" y="304"/>
                    <a:pt x="810" y="307"/>
                  </a:cubicBezTo>
                  <a:lnTo>
                    <a:pt x="821" y="307"/>
                  </a:lnTo>
                  <a:cubicBezTo>
                    <a:pt x="824" y="307"/>
                    <a:pt x="824" y="307"/>
                    <a:pt x="824" y="311"/>
                  </a:cubicBezTo>
                  <a:lnTo>
                    <a:pt x="838" y="311"/>
                  </a:lnTo>
                  <a:cubicBezTo>
                    <a:pt x="841" y="311"/>
                    <a:pt x="841" y="314"/>
                    <a:pt x="845" y="314"/>
                  </a:cubicBezTo>
                  <a:lnTo>
                    <a:pt x="855" y="314"/>
                  </a:lnTo>
                  <a:lnTo>
                    <a:pt x="855" y="110"/>
                  </a:lnTo>
                  <a:cubicBezTo>
                    <a:pt x="593" y="38"/>
                    <a:pt x="304" y="1"/>
                    <a:pt x="0" y="1"/>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1" name="Google Shape;1519;p56"/>
            <p:cNvSpPr/>
            <p:nvPr/>
          </p:nvSpPr>
          <p:spPr>
            <a:xfrm>
              <a:off x="3737460" y="4738939"/>
              <a:ext cx="381575" cy="87207"/>
            </a:xfrm>
            <a:custGeom>
              <a:avLst/>
              <a:gdLst/>
              <a:ahLst/>
              <a:cxnLst/>
              <a:rect l="l" t="t" r="r" b="b"/>
              <a:pathLst>
                <a:path w="4463" h="1020" extrusionOk="0">
                  <a:moveTo>
                    <a:pt x="2221" y="1"/>
                  </a:moveTo>
                  <a:cubicBezTo>
                    <a:pt x="1260" y="4"/>
                    <a:pt x="439" y="328"/>
                    <a:pt x="116" y="788"/>
                  </a:cubicBezTo>
                  <a:cubicBezTo>
                    <a:pt x="65" y="862"/>
                    <a:pt x="24" y="937"/>
                    <a:pt x="0" y="1019"/>
                  </a:cubicBezTo>
                  <a:lnTo>
                    <a:pt x="4462" y="1019"/>
                  </a:lnTo>
                  <a:cubicBezTo>
                    <a:pt x="4438" y="941"/>
                    <a:pt x="4398" y="862"/>
                    <a:pt x="4343" y="788"/>
                  </a:cubicBezTo>
                  <a:cubicBezTo>
                    <a:pt x="4022" y="328"/>
                    <a:pt x="3198" y="1"/>
                    <a:pt x="2231" y="1"/>
                  </a:cubicBezTo>
                  <a:close/>
                </a:path>
              </a:pathLst>
            </a:custGeom>
            <a:solidFill>
              <a:srgbClr val="F0BF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2" name="Google Shape;1520;p56"/>
            <p:cNvSpPr/>
            <p:nvPr/>
          </p:nvSpPr>
          <p:spPr>
            <a:xfrm>
              <a:off x="3740624" y="4806226"/>
              <a:ext cx="186727" cy="11457"/>
            </a:xfrm>
            <a:custGeom>
              <a:avLst/>
              <a:gdLst/>
              <a:ahLst/>
              <a:cxnLst/>
              <a:rect l="l" t="t" r="r" b="b"/>
              <a:pathLst>
                <a:path w="2184" h="134" extrusionOk="0">
                  <a:moveTo>
                    <a:pt x="79" y="1"/>
                  </a:moveTo>
                  <a:cubicBezTo>
                    <a:pt x="48" y="45"/>
                    <a:pt x="21" y="89"/>
                    <a:pt x="0" y="133"/>
                  </a:cubicBezTo>
                  <a:lnTo>
                    <a:pt x="2184" y="133"/>
                  </a:lnTo>
                  <a:lnTo>
                    <a:pt x="2184" y="1"/>
                  </a:ln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3" name="Google Shape;1521;p56"/>
            <p:cNvSpPr/>
            <p:nvPr/>
          </p:nvSpPr>
          <p:spPr>
            <a:xfrm>
              <a:off x="4007973" y="4748258"/>
              <a:ext cx="107812" cy="69424"/>
            </a:xfrm>
            <a:custGeom>
              <a:avLst/>
              <a:gdLst/>
              <a:ahLst/>
              <a:cxnLst/>
              <a:rect l="l" t="t" r="r" b="b"/>
              <a:pathLst>
                <a:path w="1261" h="812" extrusionOk="0">
                  <a:moveTo>
                    <a:pt x="0" y="0"/>
                  </a:moveTo>
                  <a:lnTo>
                    <a:pt x="0" y="0"/>
                  </a:lnTo>
                  <a:cubicBezTo>
                    <a:pt x="299" y="73"/>
                    <a:pt x="562" y="180"/>
                    <a:pt x="774" y="311"/>
                  </a:cubicBezTo>
                  <a:lnTo>
                    <a:pt x="774" y="311"/>
                  </a:lnTo>
                  <a:cubicBezTo>
                    <a:pt x="563" y="179"/>
                    <a:pt x="299" y="72"/>
                    <a:pt x="0" y="0"/>
                  </a:cubicBezTo>
                  <a:close/>
                  <a:moveTo>
                    <a:pt x="774" y="311"/>
                  </a:moveTo>
                  <a:cubicBezTo>
                    <a:pt x="947" y="419"/>
                    <a:pt x="1084" y="543"/>
                    <a:pt x="1179" y="679"/>
                  </a:cubicBezTo>
                  <a:cubicBezTo>
                    <a:pt x="1213" y="723"/>
                    <a:pt x="1237" y="767"/>
                    <a:pt x="1261" y="811"/>
                  </a:cubicBezTo>
                  <a:cubicBezTo>
                    <a:pt x="1172" y="624"/>
                    <a:pt x="1003" y="453"/>
                    <a:pt x="774" y="311"/>
                  </a:cubicBezTo>
                  <a:close/>
                </a:path>
              </a:pathLst>
            </a:custGeom>
            <a:solidFill>
              <a:srgbClr val="F7DF9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4" name="Google Shape;1522;p56"/>
            <p:cNvSpPr/>
            <p:nvPr/>
          </p:nvSpPr>
          <p:spPr>
            <a:xfrm>
              <a:off x="3928718" y="4738939"/>
              <a:ext cx="72331" cy="7609"/>
            </a:xfrm>
            <a:custGeom>
              <a:avLst/>
              <a:gdLst/>
              <a:ahLst/>
              <a:cxnLst/>
              <a:rect l="l" t="t" r="r" b="b"/>
              <a:pathLst>
                <a:path w="846" h="89" extrusionOk="0">
                  <a:moveTo>
                    <a:pt x="842" y="89"/>
                  </a:moveTo>
                  <a:lnTo>
                    <a:pt x="845" y="89"/>
                  </a:lnTo>
                  <a:lnTo>
                    <a:pt x="842" y="89"/>
                  </a:lnTo>
                  <a:close/>
                  <a:moveTo>
                    <a:pt x="839" y="89"/>
                  </a:moveTo>
                  <a:lnTo>
                    <a:pt x="839" y="89"/>
                  </a:lnTo>
                  <a:lnTo>
                    <a:pt x="839" y="89"/>
                  </a:lnTo>
                  <a:close/>
                  <a:moveTo>
                    <a:pt x="832" y="86"/>
                  </a:moveTo>
                  <a:lnTo>
                    <a:pt x="832" y="86"/>
                  </a:lnTo>
                  <a:lnTo>
                    <a:pt x="832" y="86"/>
                  </a:lnTo>
                  <a:close/>
                  <a:moveTo>
                    <a:pt x="825" y="86"/>
                  </a:moveTo>
                  <a:lnTo>
                    <a:pt x="829" y="86"/>
                  </a:lnTo>
                  <a:lnTo>
                    <a:pt x="825" y="86"/>
                  </a:lnTo>
                  <a:close/>
                  <a:moveTo>
                    <a:pt x="818" y="86"/>
                  </a:moveTo>
                  <a:lnTo>
                    <a:pt x="822" y="86"/>
                  </a:lnTo>
                  <a:lnTo>
                    <a:pt x="818" y="86"/>
                  </a:lnTo>
                  <a:close/>
                  <a:moveTo>
                    <a:pt x="815" y="82"/>
                  </a:moveTo>
                  <a:lnTo>
                    <a:pt x="815" y="82"/>
                  </a:lnTo>
                  <a:lnTo>
                    <a:pt x="815" y="82"/>
                  </a:lnTo>
                  <a:close/>
                  <a:moveTo>
                    <a:pt x="809" y="82"/>
                  </a:moveTo>
                  <a:lnTo>
                    <a:pt x="812" y="82"/>
                  </a:lnTo>
                  <a:lnTo>
                    <a:pt x="809" y="82"/>
                  </a:lnTo>
                  <a:close/>
                  <a:moveTo>
                    <a:pt x="804" y="82"/>
                  </a:moveTo>
                  <a:lnTo>
                    <a:pt x="804" y="82"/>
                  </a:lnTo>
                  <a:lnTo>
                    <a:pt x="804" y="82"/>
                  </a:lnTo>
                  <a:close/>
                  <a:moveTo>
                    <a:pt x="791" y="79"/>
                  </a:moveTo>
                  <a:lnTo>
                    <a:pt x="791" y="79"/>
                  </a:lnTo>
                  <a:lnTo>
                    <a:pt x="791" y="79"/>
                  </a:lnTo>
                  <a:close/>
                  <a:moveTo>
                    <a:pt x="784" y="76"/>
                  </a:moveTo>
                  <a:lnTo>
                    <a:pt x="788" y="76"/>
                  </a:lnTo>
                  <a:lnTo>
                    <a:pt x="784" y="76"/>
                  </a:lnTo>
                  <a:close/>
                  <a:moveTo>
                    <a:pt x="781" y="76"/>
                  </a:moveTo>
                  <a:lnTo>
                    <a:pt x="781" y="76"/>
                  </a:lnTo>
                  <a:lnTo>
                    <a:pt x="781" y="76"/>
                  </a:lnTo>
                  <a:close/>
                  <a:moveTo>
                    <a:pt x="774" y="76"/>
                  </a:moveTo>
                  <a:lnTo>
                    <a:pt x="774" y="76"/>
                  </a:lnTo>
                  <a:lnTo>
                    <a:pt x="774" y="76"/>
                  </a:lnTo>
                  <a:close/>
                  <a:moveTo>
                    <a:pt x="750" y="69"/>
                  </a:moveTo>
                  <a:lnTo>
                    <a:pt x="750" y="69"/>
                  </a:lnTo>
                  <a:lnTo>
                    <a:pt x="750" y="69"/>
                  </a:lnTo>
                  <a:close/>
                  <a:moveTo>
                    <a:pt x="743" y="69"/>
                  </a:moveTo>
                  <a:lnTo>
                    <a:pt x="747" y="69"/>
                  </a:lnTo>
                  <a:lnTo>
                    <a:pt x="743" y="69"/>
                  </a:lnTo>
                  <a:close/>
                  <a:moveTo>
                    <a:pt x="710" y="62"/>
                  </a:moveTo>
                  <a:lnTo>
                    <a:pt x="710" y="62"/>
                  </a:lnTo>
                  <a:lnTo>
                    <a:pt x="710" y="62"/>
                  </a:lnTo>
                  <a:close/>
                  <a:moveTo>
                    <a:pt x="702" y="62"/>
                  </a:moveTo>
                  <a:lnTo>
                    <a:pt x="702" y="62"/>
                  </a:lnTo>
                  <a:lnTo>
                    <a:pt x="702" y="62"/>
                  </a:lnTo>
                  <a:close/>
                  <a:moveTo>
                    <a:pt x="675" y="55"/>
                  </a:moveTo>
                  <a:lnTo>
                    <a:pt x="675" y="55"/>
                  </a:lnTo>
                  <a:lnTo>
                    <a:pt x="675" y="55"/>
                  </a:lnTo>
                  <a:close/>
                  <a:moveTo>
                    <a:pt x="638" y="52"/>
                  </a:moveTo>
                  <a:lnTo>
                    <a:pt x="638" y="52"/>
                  </a:lnTo>
                  <a:lnTo>
                    <a:pt x="638" y="52"/>
                  </a:lnTo>
                  <a:close/>
                  <a:moveTo>
                    <a:pt x="607" y="45"/>
                  </a:moveTo>
                  <a:lnTo>
                    <a:pt x="607" y="45"/>
                  </a:lnTo>
                  <a:lnTo>
                    <a:pt x="607" y="45"/>
                  </a:lnTo>
                  <a:close/>
                  <a:moveTo>
                    <a:pt x="600" y="45"/>
                  </a:moveTo>
                  <a:lnTo>
                    <a:pt x="604" y="45"/>
                  </a:lnTo>
                  <a:lnTo>
                    <a:pt x="600" y="45"/>
                  </a:lnTo>
                  <a:close/>
                  <a:moveTo>
                    <a:pt x="597" y="45"/>
                  </a:moveTo>
                  <a:lnTo>
                    <a:pt x="597" y="45"/>
                  </a:lnTo>
                  <a:lnTo>
                    <a:pt x="597" y="45"/>
                  </a:lnTo>
                  <a:close/>
                  <a:moveTo>
                    <a:pt x="567" y="38"/>
                  </a:moveTo>
                  <a:lnTo>
                    <a:pt x="567" y="38"/>
                  </a:lnTo>
                  <a:lnTo>
                    <a:pt x="567" y="38"/>
                  </a:lnTo>
                  <a:close/>
                  <a:moveTo>
                    <a:pt x="559" y="38"/>
                  </a:moveTo>
                  <a:lnTo>
                    <a:pt x="559" y="38"/>
                  </a:lnTo>
                  <a:lnTo>
                    <a:pt x="559" y="38"/>
                  </a:lnTo>
                  <a:close/>
                  <a:moveTo>
                    <a:pt x="553" y="38"/>
                  </a:moveTo>
                  <a:lnTo>
                    <a:pt x="553" y="38"/>
                  </a:lnTo>
                  <a:lnTo>
                    <a:pt x="553" y="38"/>
                  </a:lnTo>
                  <a:close/>
                  <a:moveTo>
                    <a:pt x="529" y="35"/>
                  </a:moveTo>
                  <a:lnTo>
                    <a:pt x="529" y="35"/>
                  </a:lnTo>
                  <a:lnTo>
                    <a:pt x="529" y="35"/>
                  </a:lnTo>
                  <a:close/>
                  <a:moveTo>
                    <a:pt x="522" y="35"/>
                  </a:moveTo>
                  <a:lnTo>
                    <a:pt x="522" y="35"/>
                  </a:lnTo>
                  <a:lnTo>
                    <a:pt x="522" y="35"/>
                  </a:lnTo>
                  <a:close/>
                  <a:moveTo>
                    <a:pt x="491" y="32"/>
                  </a:moveTo>
                  <a:lnTo>
                    <a:pt x="491" y="32"/>
                  </a:lnTo>
                  <a:lnTo>
                    <a:pt x="491" y="32"/>
                  </a:lnTo>
                  <a:close/>
                  <a:moveTo>
                    <a:pt x="485" y="28"/>
                  </a:moveTo>
                  <a:lnTo>
                    <a:pt x="488" y="28"/>
                  </a:lnTo>
                  <a:lnTo>
                    <a:pt x="485" y="28"/>
                  </a:lnTo>
                  <a:close/>
                  <a:moveTo>
                    <a:pt x="482" y="28"/>
                  </a:moveTo>
                  <a:lnTo>
                    <a:pt x="482" y="28"/>
                  </a:lnTo>
                  <a:lnTo>
                    <a:pt x="482" y="28"/>
                  </a:lnTo>
                  <a:close/>
                  <a:moveTo>
                    <a:pt x="454" y="24"/>
                  </a:moveTo>
                  <a:lnTo>
                    <a:pt x="454" y="24"/>
                  </a:lnTo>
                  <a:lnTo>
                    <a:pt x="454" y="24"/>
                  </a:lnTo>
                  <a:close/>
                  <a:moveTo>
                    <a:pt x="447" y="24"/>
                  </a:moveTo>
                  <a:lnTo>
                    <a:pt x="450" y="24"/>
                  </a:lnTo>
                  <a:lnTo>
                    <a:pt x="447" y="24"/>
                  </a:lnTo>
                  <a:close/>
                  <a:moveTo>
                    <a:pt x="444" y="24"/>
                  </a:moveTo>
                  <a:lnTo>
                    <a:pt x="444" y="24"/>
                  </a:lnTo>
                  <a:lnTo>
                    <a:pt x="444" y="24"/>
                  </a:lnTo>
                  <a:close/>
                  <a:moveTo>
                    <a:pt x="416" y="21"/>
                  </a:moveTo>
                  <a:lnTo>
                    <a:pt x="420" y="21"/>
                  </a:lnTo>
                  <a:lnTo>
                    <a:pt x="416" y="21"/>
                  </a:lnTo>
                  <a:close/>
                  <a:moveTo>
                    <a:pt x="410" y="21"/>
                  </a:moveTo>
                  <a:lnTo>
                    <a:pt x="413" y="21"/>
                  </a:lnTo>
                  <a:lnTo>
                    <a:pt x="410" y="21"/>
                  </a:lnTo>
                  <a:close/>
                  <a:moveTo>
                    <a:pt x="406" y="21"/>
                  </a:moveTo>
                  <a:lnTo>
                    <a:pt x="406" y="21"/>
                  </a:lnTo>
                  <a:lnTo>
                    <a:pt x="406" y="21"/>
                  </a:lnTo>
                  <a:close/>
                  <a:moveTo>
                    <a:pt x="400" y="21"/>
                  </a:moveTo>
                  <a:lnTo>
                    <a:pt x="400" y="21"/>
                  </a:lnTo>
                  <a:lnTo>
                    <a:pt x="400" y="21"/>
                  </a:lnTo>
                  <a:close/>
                  <a:moveTo>
                    <a:pt x="379" y="18"/>
                  </a:moveTo>
                  <a:lnTo>
                    <a:pt x="383" y="18"/>
                  </a:lnTo>
                  <a:lnTo>
                    <a:pt x="379" y="18"/>
                  </a:lnTo>
                  <a:close/>
                  <a:moveTo>
                    <a:pt x="372" y="18"/>
                  </a:moveTo>
                  <a:lnTo>
                    <a:pt x="375" y="18"/>
                  </a:lnTo>
                  <a:lnTo>
                    <a:pt x="372" y="18"/>
                  </a:lnTo>
                  <a:close/>
                  <a:moveTo>
                    <a:pt x="369" y="18"/>
                  </a:moveTo>
                  <a:lnTo>
                    <a:pt x="369" y="18"/>
                  </a:lnTo>
                  <a:lnTo>
                    <a:pt x="369" y="18"/>
                  </a:lnTo>
                  <a:close/>
                  <a:moveTo>
                    <a:pt x="362" y="18"/>
                  </a:moveTo>
                  <a:lnTo>
                    <a:pt x="362" y="18"/>
                  </a:lnTo>
                  <a:lnTo>
                    <a:pt x="362" y="18"/>
                  </a:lnTo>
                  <a:close/>
                  <a:moveTo>
                    <a:pt x="342" y="15"/>
                  </a:moveTo>
                  <a:lnTo>
                    <a:pt x="342" y="15"/>
                  </a:lnTo>
                  <a:lnTo>
                    <a:pt x="342" y="15"/>
                  </a:lnTo>
                  <a:close/>
                  <a:moveTo>
                    <a:pt x="334" y="15"/>
                  </a:moveTo>
                  <a:lnTo>
                    <a:pt x="338" y="15"/>
                  </a:lnTo>
                  <a:lnTo>
                    <a:pt x="334" y="15"/>
                  </a:lnTo>
                  <a:close/>
                  <a:moveTo>
                    <a:pt x="328" y="15"/>
                  </a:moveTo>
                  <a:lnTo>
                    <a:pt x="331" y="15"/>
                  </a:lnTo>
                  <a:lnTo>
                    <a:pt x="328" y="15"/>
                  </a:lnTo>
                  <a:close/>
                  <a:moveTo>
                    <a:pt x="325" y="15"/>
                  </a:moveTo>
                  <a:lnTo>
                    <a:pt x="325" y="15"/>
                  </a:lnTo>
                  <a:lnTo>
                    <a:pt x="325" y="15"/>
                  </a:lnTo>
                  <a:close/>
                  <a:moveTo>
                    <a:pt x="318" y="15"/>
                  </a:moveTo>
                  <a:lnTo>
                    <a:pt x="318" y="15"/>
                  </a:lnTo>
                  <a:lnTo>
                    <a:pt x="318" y="15"/>
                  </a:lnTo>
                  <a:close/>
                  <a:moveTo>
                    <a:pt x="304" y="11"/>
                  </a:moveTo>
                  <a:lnTo>
                    <a:pt x="304" y="11"/>
                  </a:lnTo>
                  <a:lnTo>
                    <a:pt x="304" y="11"/>
                  </a:lnTo>
                  <a:close/>
                  <a:moveTo>
                    <a:pt x="298" y="11"/>
                  </a:moveTo>
                  <a:lnTo>
                    <a:pt x="301" y="11"/>
                  </a:lnTo>
                  <a:lnTo>
                    <a:pt x="298" y="11"/>
                  </a:lnTo>
                  <a:close/>
                  <a:moveTo>
                    <a:pt x="290" y="11"/>
                  </a:moveTo>
                  <a:lnTo>
                    <a:pt x="294" y="11"/>
                  </a:lnTo>
                  <a:lnTo>
                    <a:pt x="290" y="11"/>
                  </a:lnTo>
                  <a:close/>
                  <a:moveTo>
                    <a:pt x="284" y="11"/>
                  </a:moveTo>
                  <a:lnTo>
                    <a:pt x="287" y="11"/>
                  </a:lnTo>
                  <a:lnTo>
                    <a:pt x="284" y="11"/>
                  </a:lnTo>
                  <a:close/>
                  <a:moveTo>
                    <a:pt x="280" y="11"/>
                  </a:moveTo>
                  <a:lnTo>
                    <a:pt x="280" y="11"/>
                  </a:lnTo>
                  <a:lnTo>
                    <a:pt x="280" y="11"/>
                  </a:lnTo>
                  <a:close/>
                  <a:moveTo>
                    <a:pt x="267" y="7"/>
                  </a:moveTo>
                  <a:lnTo>
                    <a:pt x="267" y="11"/>
                  </a:lnTo>
                  <a:lnTo>
                    <a:pt x="267" y="7"/>
                  </a:lnTo>
                  <a:close/>
                  <a:moveTo>
                    <a:pt x="260" y="7"/>
                  </a:moveTo>
                  <a:lnTo>
                    <a:pt x="260" y="7"/>
                  </a:lnTo>
                  <a:lnTo>
                    <a:pt x="260" y="7"/>
                  </a:lnTo>
                  <a:close/>
                  <a:moveTo>
                    <a:pt x="253" y="7"/>
                  </a:moveTo>
                  <a:lnTo>
                    <a:pt x="257" y="7"/>
                  </a:lnTo>
                  <a:lnTo>
                    <a:pt x="253" y="7"/>
                  </a:lnTo>
                  <a:close/>
                  <a:moveTo>
                    <a:pt x="246" y="7"/>
                  </a:moveTo>
                  <a:lnTo>
                    <a:pt x="249" y="7"/>
                  </a:lnTo>
                  <a:lnTo>
                    <a:pt x="246" y="7"/>
                  </a:lnTo>
                  <a:close/>
                  <a:moveTo>
                    <a:pt x="240" y="7"/>
                  </a:moveTo>
                  <a:lnTo>
                    <a:pt x="243" y="7"/>
                  </a:lnTo>
                  <a:lnTo>
                    <a:pt x="240" y="7"/>
                  </a:lnTo>
                  <a:close/>
                  <a:moveTo>
                    <a:pt x="226" y="7"/>
                  </a:moveTo>
                  <a:lnTo>
                    <a:pt x="229" y="7"/>
                  </a:lnTo>
                  <a:lnTo>
                    <a:pt x="226" y="7"/>
                  </a:lnTo>
                  <a:close/>
                  <a:moveTo>
                    <a:pt x="222" y="7"/>
                  </a:moveTo>
                  <a:lnTo>
                    <a:pt x="222" y="7"/>
                  </a:lnTo>
                  <a:lnTo>
                    <a:pt x="222" y="7"/>
                  </a:lnTo>
                  <a:close/>
                  <a:moveTo>
                    <a:pt x="216" y="7"/>
                  </a:moveTo>
                  <a:lnTo>
                    <a:pt x="216" y="7"/>
                  </a:lnTo>
                  <a:lnTo>
                    <a:pt x="216" y="7"/>
                  </a:lnTo>
                  <a:close/>
                  <a:moveTo>
                    <a:pt x="208" y="7"/>
                  </a:moveTo>
                  <a:lnTo>
                    <a:pt x="212" y="7"/>
                  </a:lnTo>
                  <a:lnTo>
                    <a:pt x="208" y="7"/>
                  </a:lnTo>
                  <a:close/>
                  <a:moveTo>
                    <a:pt x="202" y="4"/>
                  </a:moveTo>
                  <a:lnTo>
                    <a:pt x="205" y="4"/>
                  </a:lnTo>
                  <a:lnTo>
                    <a:pt x="202" y="4"/>
                  </a:lnTo>
                  <a:close/>
                  <a:moveTo>
                    <a:pt x="188" y="4"/>
                  </a:moveTo>
                  <a:lnTo>
                    <a:pt x="191" y="4"/>
                  </a:lnTo>
                  <a:lnTo>
                    <a:pt x="188" y="4"/>
                  </a:lnTo>
                  <a:close/>
                  <a:moveTo>
                    <a:pt x="182" y="4"/>
                  </a:moveTo>
                  <a:lnTo>
                    <a:pt x="185" y="4"/>
                  </a:lnTo>
                  <a:lnTo>
                    <a:pt x="182" y="4"/>
                  </a:lnTo>
                  <a:close/>
                  <a:moveTo>
                    <a:pt x="175" y="4"/>
                  </a:moveTo>
                  <a:lnTo>
                    <a:pt x="178" y="4"/>
                  </a:lnTo>
                  <a:lnTo>
                    <a:pt x="175" y="4"/>
                  </a:lnTo>
                  <a:close/>
                  <a:moveTo>
                    <a:pt x="171" y="4"/>
                  </a:moveTo>
                  <a:lnTo>
                    <a:pt x="171" y="4"/>
                  </a:lnTo>
                  <a:lnTo>
                    <a:pt x="171" y="4"/>
                  </a:lnTo>
                  <a:close/>
                  <a:moveTo>
                    <a:pt x="164" y="4"/>
                  </a:moveTo>
                  <a:lnTo>
                    <a:pt x="164" y="4"/>
                  </a:lnTo>
                  <a:lnTo>
                    <a:pt x="164" y="4"/>
                  </a:lnTo>
                  <a:close/>
                  <a:moveTo>
                    <a:pt x="158" y="4"/>
                  </a:moveTo>
                  <a:lnTo>
                    <a:pt x="158" y="4"/>
                  </a:lnTo>
                  <a:lnTo>
                    <a:pt x="158" y="4"/>
                  </a:lnTo>
                  <a:close/>
                  <a:moveTo>
                    <a:pt x="150" y="4"/>
                  </a:moveTo>
                  <a:lnTo>
                    <a:pt x="150" y="4"/>
                  </a:lnTo>
                  <a:lnTo>
                    <a:pt x="150" y="4"/>
                  </a:lnTo>
                  <a:close/>
                  <a:moveTo>
                    <a:pt x="144" y="4"/>
                  </a:moveTo>
                  <a:lnTo>
                    <a:pt x="144" y="4"/>
                  </a:lnTo>
                  <a:lnTo>
                    <a:pt x="144" y="4"/>
                  </a:lnTo>
                  <a:close/>
                  <a:moveTo>
                    <a:pt x="137" y="4"/>
                  </a:moveTo>
                  <a:lnTo>
                    <a:pt x="141" y="4"/>
                  </a:lnTo>
                  <a:lnTo>
                    <a:pt x="137" y="4"/>
                  </a:lnTo>
                  <a:close/>
                  <a:moveTo>
                    <a:pt x="130" y="4"/>
                  </a:moveTo>
                  <a:lnTo>
                    <a:pt x="134" y="4"/>
                  </a:lnTo>
                  <a:lnTo>
                    <a:pt x="130" y="4"/>
                  </a:lnTo>
                  <a:close/>
                  <a:moveTo>
                    <a:pt x="123" y="4"/>
                  </a:moveTo>
                  <a:lnTo>
                    <a:pt x="127" y="4"/>
                  </a:lnTo>
                  <a:lnTo>
                    <a:pt x="123" y="4"/>
                  </a:lnTo>
                  <a:close/>
                  <a:moveTo>
                    <a:pt x="120" y="1"/>
                  </a:moveTo>
                  <a:lnTo>
                    <a:pt x="120" y="1"/>
                  </a:lnTo>
                  <a:lnTo>
                    <a:pt x="120" y="1"/>
                  </a:lnTo>
                  <a:close/>
                  <a:moveTo>
                    <a:pt x="110" y="1"/>
                  </a:moveTo>
                  <a:lnTo>
                    <a:pt x="114" y="1"/>
                  </a:lnTo>
                  <a:lnTo>
                    <a:pt x="110" y="1"/>
                  </a:lnTo>
                  <a:close/>
                  <a:moveTo>
                    <a:pt x="103" y="1"/>
                  </a:moveTo>
                  <a:lnTo>
                    <a:pt x="106" y="1"/>
                  </a:lnTo>
                  <a:lnTo>
                    <a:pt x="103" y="1"/>
                  </a:lnTo>
                  <a:close/>
                  <a:moveTo>
                    <a:pt x="96" y="1"/>
                  </a:moveTo>
                  <a:lnTo>
                    <a:pt x="100" y="1"/>
                  </a:lnTo>
                  <a:lnTo>
                    <a:pt x="96" y="1"/>
                  </a:lnTo>
                  <a:close/>
                  <a:moveTo>
                    <a:pt x="93" y="1"/>
                  </a:moveTo>
                  <a:lnTo>
                    <a:pt x="93" y="1"/>
                  </a:lnTo>
                  <a:lnTo>
                    <a:pt x="93" y="1"/>
                  </a:lnTo>
                  <a:close/>
                  <a:moveTo>
                    <a:pt x="86" y="1"/>
                  </a:moveTo>
                  <a:lnTo>
                    <a:pt x="86" y="1"/>
                  </a:lnTo>
                  <a:lnTo>
                    <a:pt x="86" y="1"/>
                  </a:lnTo>
                  <a:close/>
                  <a:moveTo>
                    <a:pt x="79" y="1"/>
                  </a:moveTo>
                  <a:lnTo>
                    <a:pt x="79" y="1"/>
                  </a:lnTo>
                  <a:lnTo>
                    <a:pt x="79" y="1"/>
                  </a:lnTo>
                  <a:close/>
                  <a:moveTo>
                    <a:pt x="73" y="1"/>
                  </a:moveTo>
                  <a:lnTo>
                    <a:pt x="73" y="1"/>
                  </a:lnTo>
                  <a:lnTo>
                    <a:pt x="73" y="1"/>
                  </a:lnTo>
                  <a:close/>
                  <a:moveTo>
                    <a:pt x="65" y="1"/>
                  </a:moveTo>
                  <a:lnTo>
                    <a:pt x="65" y="1"/>
                  </a:lnTo>
                  <a:lnTo>
                    <a:pt x="65" y="1"/>
                  </a:lnTo>
                  <a:close/>
                  <a:moveTo>
                    <a:pt x="59" y="1"/>
                  </a:moveTo>
                  <a:lnTo>
                    <a:pt x="62" y="1"/>
                  </a:lnTo>
                  <a:lnTo>
                    <a:pt x="59" y="1"/>
                  </a:lnTo>
                  <a:close/>
                  <a:moveTo>
                    <a:pt x="52" y="1"/>
                  </a:moveTo>
                  <a:lnTo>
                    <a:pt x="56" y="1"/>
                  </a:lnTo>
                  <a:lnTo>
                    <a:pt x="52" y="1"/>
                  </a:lnTo>
                  <a:close/>
                  <a:moveTo>
                    <a:pt x="45" y="1"/>
                  </a:moveTo>
                  <a:lnTo>
                    <a:pt x="48" y="1"/>
                  </a:lnTo>
                  <a:lnTo>
                    <a:pt x="45" y="1"/>
                  </a:lnTo>
                  <a:close/>
                  <a:moveTo>
                    <a:pt x="42" y="1"/>
                  </a:moveTo>
                  <a:lnTo>
                    <a:pt x="42" y="1"/>
                  </a:lnTo>
                  <a:lnTo>
                    <a:pt x="42" y="1"/>
                  </a:lnTo>
                  <a:close/>
                  <a:moveTo>
                    <a:pt x="32" y="1"/>
                  </a:moveTo>
                  <a:lnTo>
                    <a:pt x="35" y="1"/>
                  </a:lnTo>
                  <a:lnTo>
                    <a:pt x="32" y="1"/>
                  </a:lnTo>
                  <a:close/>
                  <a:moveTo>
                    <a:pt x="25" y="1"/>
                  </a:moveTo>
                  <a:lnTo>
                    <a:pt x="28" y="1"/>
                  </a:lnTo>
                  <a:lnTo>
                    <a:pt x="25" y="1"/>
                  </a:lnTo>
                  <a:close/>
                  <a:moveTo>
                    <a:pt x="18" y="1"/>
                  </a:moveTo>
                  <a:lnTo>
                    <a:pt x="21" y="1"/>
                  </a:lnTo>
                  <a:lnTo>
                    <a:pt x="18" y="1"/>
                  </a:lnTo>
                  <a:close/>
                  <a:moveTo>
                    <a:pt x="15" y="1"/>
                  </a:moveTo>
                  <a:lnTo>
                    <a:pt x="15" y="1"/>
                  </a:lnTo>
                  <a:lnTo>
                    <a:pt x="15" y="1"/>
                  </a:lnTo>
                  <a:close/>
                  <a:moveTo>
                    <a:pt x="7" y="1"/>
                  </a:moveTo>
                  <a:lnTo>
                    <a:pt x="7" y="1"/>
                  </a:lnTo>
                  <a:lnTo>
                    <a:pt x="7" y="1"/>
                  </a:lnTo>
                  <a:close/>
                  <a:moveTo>
                    <a:pt x="1" y="1"/>
                  </a:moveTo>
                  <a:lnTo>
                    <a:pt x="1" y="1"/>
                  </a:lnTo>
                  <a:close/>
                </a:path>
              </a:pathLst>
            </a:custGeom>
            <a:solidFill>
              <a:srgbClr val="D5710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5" name="Google Shape;1523;p56"/>
            <p:cNvSpPr/>
            <p:nvPr/>
          </p:nvSpPr>
          <p:spPr>
            <a:xfrm>
              <a:off x="3927264" y="4738939"/>
              <a:ext cx="181511" cy="67372"/>
            </a:xfrm>
            <a:custGeom>
              <a:avLst/>
              <a:gdLst/>
              <a:ahLst/>
              <a:cxnLst/>
              <a:rect l="l" t="t" r="r" b="b"/>
              <a:pathLst>
                <a:path w="2123" h="788" extrusionOk="0">
                  <a:moveTo>
                    <a:pt x="1" y="1"/>
                  </a:moveTo>
                  <a:lnTo>
                    <a:pt x="1" y="788"/>
                  </a:lnTo>
                  <a:lnTo>
                    <a:pt x="2123" y="788"/>
                  </a:lnTo>
                  <a:cubicBezTo>
                    <a:pt x="1912" y="485"/>
                    <a:pt x="1486" y="239"/>
                    <a:pt x="944" y="109"/>
                  </a:cubicBezTo>
                  <a:lnTo>
                    <a:pt x="941" y="109"/>
                  </a:lnTo>
                  <a:cubicBezTo>
                    <a:pt x="941" y="106"/>
                    <a:pt x="941" y="106"/>
                    <a:pt x="937" y="106"/>
                  </a:cubicBezTo>
                  <a:lnTo>
                    <a:pt x="931" y="106"/>
                  </a:lnTo>
                  <a:cubicBezTo>
                    <a:pt x="928" y="106"/>
                    <a:pt x="924" y="103"/>
                    <a:pt x="917" y="103"/>
                  </a:cubicBezTo>
                  <a:lnTo>
                    <a:pt x="914" y="103"/>
                  </a:lnTo>
                  <a:cubicBezTo>
                    <a:pt x="914" y="100"/>
                    <a:pt x="911" y="100"/>
                    <a:pt x="911" y="100"/>
                  </a:cubicBezTo>
                  <a:lnTo>
                    <a:pt x="900" y="100"/>
                  </a:lnTo>
                  <a:lnTo>
                    <a:pt x="897" y="96"/>
                  </a:lnTo>
                  <a:lnTo>
                    <a:pt x="883" y="96"/>
                  </a:lnTo>
                  <a:lnTo>
                    <a:pt x="883" y="93"/>
                  </a:lnTo>
                  <a:lnTo>
                    <a:pt x="873" y="93"/>
                  </a:lnTo>
                  <a:cubicBezTo>
                    <a:pt x="870" y="93"/>
                    <a:pt x="870" y="93"/>
                    <a:pt x="870" y="89"/>
                  </a:cubicBezTo>
                  <a:lnTo>
                    <a:pt x="856" y="89"/>
                  </a:lnTo>
                  <a:cubicBezTo>
                    <a:pt x="852" y="89"/>
                    <a:pt x="852" y="86"/>
                    <a:pt x="849" y="86"/>
                  </a:cubicBezTo>
                  <a:lnTo>
                    <a:pt x="835" y="86"/>
                  </a:lnTo>
                  <a:cubicBezTo>
                    <a:pt x="835" y="82"/>
                    <a:pt x="835" y="82"/>
                    <a:pt x="832" y="82"/>
                  </a:cubicBezTo>
                  <a:lnTo>
                    <a:pt x="821" y="82"/>
                  </a:lnTo>
                  <a:cubicBezTo>
                    <a:pt x="818" y="79"/>
                    <a:pt x="812" y="79"/>
                    <a:pt x="808" y="79"/>
                  </a:cubicBezTo>
                  <a:cubicBezTo>
                    <a:pt x="808" y="79"/>
                    <a:pt x="805" y="79"/>
                    <a:pt x="805" y="76"/>
                  </a:cubicBezTo>
                  <a:lnTo>
                    <a:pt x="791" y="76"/>
                  </a:lnTo>
                  <a:cubicBezTo>
                    <a:pt x="785" y="73"/>
                    <a:pt x="777" y="73"/>
                    <a:pt x="767" y="69"/>
                  </a:cubicBezTo>
                  <a:lnTo>
                    <a:pt x="760" y="69"/>
                  </a:lnTo>
                  <a:cubicBezTo>
                    <a:pt x="750" y="65"/>
                    <a:pt x="740" y="65"/>
                    <a:pt x="727" y="62"/>
                  </a:cubicBezTo>
                  <a:lnTo>
                    <a:pt x="719" y="62"/>
                  </a:lnTo>
                  <a:cubicBezTo>
                    <a:pt x="709" y="59"/>
                    <a:pt x="703" y="59"/>
                    <a:pt x="692" y="55"/>
                  </a:cubicBezTo>
                  <a:cubicBezTo>
                    <a:pt x="678" y="55"/>
                    <a:pt x="669" y="52"/>
                    <a:pt x="655" y="52"/>
                  </a:cubicBezTo>
                  <a:cubicBezTo>
                    <a:pt x="645" y="48"/>
                    <a:pt x="634" y="48"/>
                    <a:pt x="624" y="45"/>
                  </a:cubicBezTo>
                  <a:lnTo>
                    <a:pt x="614" y="45"/>
                  </a:lnTo>
                  <a:cubicBezTo>
                    <a:pt x="604" y="42"/>
                    <a:pt x="593" y="42"/>
                    <a:pt x="584" y="38"/>
                  </a:cubicBezTo>
                  <a:lnTo>
                    <a:pt x="570" y="38"/>
                  </a:lnTo>
                  <a:cubicBezTo>
                    <a:pt x="563" y="38"/>
                    <a:pt x="556" y="35"/>
                    <a:pt x="546" y="35"/>
                  </a:cubicBezTo>
                  <a:lnTo>
                    <a:pt x="539" y="35"/>
                  </a:lnTo>
                  <a:cubicBezTo>
                    <a:pt x="529" y="32"/>
                    <a:pt x="519" y="32"/>
                    <a:pt x="508" y="32"/>
                  </a:cubicBezTo>
                  <a:lnTo>
                    <a:pt x="505" y="28"/>
                  </a:lnTo>
                  <a:lnTo>
                    <a:pt x="499" y="28"/>
                  </a:lnTo>
                  <a:cubicBezTo>
                    <a:pt x="488" y="28"/>
                    <a:pt x="481" y="28"/>
                    <a:pt x="471" y="24"/>
                  </a:cubicBezTo>
                  <a:lnTo>
                    <a:pt x="461" y="24"/>
                  </a:lnTo>
                  <a:cubicBezTo>
                    <a:pt x="450" y="24"/>
                    <a:pt x="444" y="21"/>
                    <a:pt x="437" y="21"/>
                  </a:cubicBezTo>
                  <a:lnTo>
                    <a:pt x="417" y="21"/>
                  </a:lnTo>
                  <a:cubicBezTo>
                    <a:pt x="409" y="18"/>
                    <a:pt x="403" y="18"/>
                    <a:pt x="400" y="18"/>
                  </a:cubicBezTo>
                  <a:lnTo>
                    <a:pt x="379" y="18"/>
                  </a:lnTo>
                  <a:cubicBezTo>
                    <a:pt x="372" y="15"/>
                    <a:pt x="365" y="15"/>
                    <a:pt x="359" y="15"/>
                  </a:cubicBezTo>
                  <a:lnTo>
                    <a:pt x="335" y="15"/>
                  </a:lnTo>
                  <a:cubicBezTo>
                    <a:pt x="331" y="11"/>
                    <a:pt x="328" y="11"/>
                    <a:pt x="321" y="11"/>
                  </a:cubicBezTo>
                  <a:lnTo>
                    <a:pt x="284" y="11"/>
                  </a:lnTo>
                  <a:lnTo>
                    <a:pt x="284" y="7"/>
                  </a:lnTo>
                  <a:lnTo>
                    <a:pt x="225" y="7"/>
                  </a:lnTo>
                  <a:lnTo>
                    <a:pt x="222" y="4"/>
                  </a:lnTo>
                  <a:lnTo>
                    <a:pt x="140" y="4"/>
                  </a:lnTo>
                  <a:lnTo>
                    <a:pt x="137" y="1"/>
                  </a:ln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6" name="Google Shape;1524;p56"/>
            <p:cNvSpPr/>
            <p:nvPr/>
          </p:nvSpPr>
          <p:spPr>
            <a:xfrm>
              <a:off x="3927264" y="4806226"/>
              <a:ext cx="188522" cy="11457"/>
            </a:xfrm>
            <a:custGeom>
              <a:avLst/>
              <a:gdLst/>
              <a:ahLst/>
              <a:cxnLst/>
              <a:rect l="l" t="t" r="r" b="b"/>
              <a:pathLst>
                <a:path w="2205" h="134" extrusionOk="0">
                  <a:moveTo>
                    <a:pt x="1" y="1"/>
                  </a:moveTo>
                  <a:lnTo>
                    <a:pt x="1" y="133"/>
                  </a:lnTo>
                  <a:lnTo>
                    <a:pt x="2205" y="133"/>
                  </a:lnTo>
                  <a:cubicBezTo>
                    <a:pt x="2181" y="89"/>
                    <a:pt x="2157" y="45"/>
                    <a:pt x="2123" y="1"/>
                  </a:cubicBez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7" name="Google Shape;1525;p56"/>
            <p:cNvSpPr/>
            <p:nvPr/>
          </p:nvSpPr>
          <p:spPr>
            <a:xfrm>
              <a:off x="3732758" y="4817597"/>
              <a:ext cx="389185" cy="28556"/>
            </a:xfrm>
            <a:custGeom>
              <a:avLst/>
              <a:gdLst/>
              <a:ahLst/>
              <a:cxnLst/>
              <a:rect l="l" t="t" r="r" b="b"/>
              <a:pathLst>
                <a:path w="4552" h="334" extrusionOk="0">
                  <a:moveTo>
                    <a:pt x="1" y="0"/>
                  </a:moveTo>
                  <a:lnTo>
                    <a:pt x="1" y="334"/>
                  </a:lnTo>
                  <a:lnTo>
                    <a:pt x="4551" y="334"/>
                  </a:lnTo>
                  <a:lnTo>
                    <a:pt x="4551" y="0"/>
                  </a:lnTo>
                  <a:close/>
                </a:path>
              </a:pathLst>
            </a:custGeom>
            <a:solidFill>
              <a:srgbClr val="F0BF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8" name="Google Shape;1526;p56"/>
            <p:cNvSpPr/>
            <p:nvPr/>
          </p:nvSpPr>
          <p:spPr>
            <a:xfrm>
              <a:off x="3927264" y="4817597"/>
              <a:ext cx="194678" cy="25478"/>
            </a:xfrm>
            <a:custGeom>
              <a:avLst/>
              <a:gdLst/>
              <a:ahLst/>
              <a:cxnLst/>
              <a:rect l="l" t="t" r="r" b="b"/>
              <a:pathLst>
                <a:path w="2277" h="298" extrusionOk="0">
                  <a:moveTo>
                    <a:pt x="1" y="0"/>
                  </a:moveTo>
                  <a:lnTo>
                    <a:pt x="1" y="297"/>
                  </a:lnTo>
                  <a:lnTo>
                    <a:pt x="2276" y="297"/>
                  </a:lnTo>
                  <a:lnTo>
                    <a:pt x="2276" y="0"/>
                  </a:lnTo>
                  <a:close/>
                </a:path>
              </a:pathLst>
            </a:custGeom>
            <a:solidFill>
              <a:srgbClr val="F09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9" name="Google Shape;1527;p56"/>
            <p:cNvSpPr/>
            <p:nvPr/>
          </p:nvSpPr>
          <p:spPr>
            <a:xfrm>
              <a:off x="3650937" y="4842990"/>
              <a:ext cx="553083" cy="156973"/>
            </a:xfrm>
            <a:custGeom>
              <a:avLst/>
              <a:gdLst/>
              <a:ahLst/>
              <a:cxnLst/>
              <a:rect l="l" t="t" r="r" b="b"/>
              <a:pathLst>
                <a:path w="6469" h="1836" extrusionOk="0">
                  <a:moveTo>
                    <a:pt x="576" y="0"/>
                  </a:moveTo>
                  <a:cubicBezTo>
                    <a:pt x="256" y="0"/>
                    <a:pt x="0" y="255"/>
                    <a:pt x="0" y="576"/>
                  </a:cubicBezTo>
                  <a:lnTo>
                    <a:pt x="0" y="1835"/>
                  </a:lnTo>
                  <a:lnTo>
                    <a:pt x="6469" y="1835"/>
                  </a:lnTo>
                  <a:lnTo>
                    <a:pt x="6469" y="576"/>
                  </a:lnTo>
                  <a:cubicBezTo>
                    <a:pt x="6469" y="255"/>
                    <a:pt x="6207" y="0"/>
                    <a:pt x="5889" y="0"/>
                  </a:cubicBezTo>
                  <a:close/>
                </a:path>
              </a:pathLst>
            </a:custGeom>
            <a:solidFill>
              <a:srgbClr val="953F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0" name="Google Shape;1528;p56"/>
            <p:cNvSpPr/>
            <p:nvPr/>
          </p:nvSpPr>
          <p:spPr>
            <a:xfrm>
              <a:off x="3927264" y="4842990"/>
              <a:ext cx="276755" cy="124655"/>
            </a:xfrm>
            <a:custGeom>
              <a:avLst/>
              <a:gdLst/>
              <a:ahLst/>
              <a:cxnLst/>
              <a:rect l="l" t="t" r="r" b="b"/>
              <a:pathLst>
                <a:path w="3237" h="1458" extrusionOk="0">
                  <a:moveTo>
                    <a:pt x="1" y="0"/>
                  </a:moveTo>
                  <a:lnTo>
                    <a:pt x="1" y="1079"/>
                  </a:lnTo>
                  <a:lnTo>
                    <a:pt x="3233" y="1079"/>
                  </a:lnTo>
                  <a:lnTo>
                    <a:pt x="3233" y="1458"/>
                  </a:lnTo>
                  <a:lnTo>
                    <a:pt x="3237" y="1458"/>
                  </a:lnTo>
                  <a:lnTo>
                    <a:pt x="3237" y="576"/>
                  </a:lnTo>
                  <a:cubicBezTo>
                    <a:pt x="3237" y="255"/>
                    <a:pt x="2975" y="0"/>
                    <a:pt x="2657" y="0"/>
                  </a:cubicBezTo>
                  <a:close/>
                </a:path>
              </a:pathLst>
            </a:custGeom>
            <a:solidFill>
              <a:srgbClr val="65251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1" name="Google Shape;1529;p56"/>
            <p:cNvSpPr/>
            <p:nvPr/>
          </p:nvSpPr>
          <p:spPr>
            <a:xfrm>
              <a:off x="3650937" y="4935241"/>
              <a:ext cx="276413" cy="32404"/>
            </a:xfrm>
            <a:custGeom>
              <a:avLst/>
              <a:gdLst/>
              <a:ahLst/>
              <a:cxnLst/>
              <a:rect l="l" t="t" r="r" b="b"/>
              <a:pathLst>
                <a:path w="3233" h="379" extrusionOk="0">
                  <a:moveTo>
                    <a:pt x="0" y="0"/>
                  </a:moveTo>
                  <a:lnTo>
                    <a:pt x="0" y="379"/>
                  </a:lnTo>
                  <a:lnTo>
                    <a:pt x="3233" y="379"/>
                  </a:lnTo>
                  <a:lnTo>
                    <a:pt x="3233" y="0"/>
                  </a:ln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2" name="Google Shape;1530;p56"/>
            <p:cNvSpPr/>
            <p:nvPr/>
          </p:nvSpPr>
          <p:spPr>
            <a:xfrm>
              <a:off x="3927264" y="4935241"/>
              <a:ext cx="276413" cy="32404"/>
            </a:xfrm>
            <a:custGeom>
              <a:avLst/>
              <a:gdLst/>
              <a:ahLst/>
              <a:cxnLst/>
              <a:rect l="l" t="t" r="r" b="b"/>
              <a:pathLst>
                <a:path w="3233" h="379" extrusionOk="0">
                  <a:moveTo>
                    <a:pt x="1" y="0"/>
                  </a:moveTo>
                  <a:lnTo>
                    <a:pt x="1" y="379"/>
                  </a:lnTo>
                  <a:lnTo>
                    <a:pt x="3233" y="379"/>
                  </a:lnTo>
                  <a:lnTo>
                    <a:pt x="3233" y="0"/>
                  </a:lnTo>
                  <a:close/>
                </a:path>
              </a:pathLst>
            </a:custGeom>
            <a:solidFill>
              <a:srgbClr val="201F2F">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3" name="Google Shape;1531;p56"/>
            <p:cNvSpPr/>
            <p:nvPr/>
          </p:nvSpPr>
          <p:spPr>
            <a:xfrm>
              <a:off x="3549281" y="4967559"/>
              <a:ext cx="756396" cy="109266"/>
            </a:xfrm>
            <a:custGeom>
              <a:avLst/>
              <a:gdLst/>
              <a:ahLst/>
              <a:cxnLst/>
              <a:rect l="l" t="t" r="r" b="b"/>
              <a:pathLst>
                <a:path w="8847" h="1278" extrusionOk="0">
                  <a:moveTo>
                    <a:pt x="491" y="1"/>
                  </a:moveTo>
                  <a:cubicBezTo>
                    <a:pt x="219" y="1"/>
                    <a:pt x="1" y="222"/>
                    <a:pt x="1" y="491"/>
                  </a:cubicBezTo>
                  <a:lnTo>
                    <a:pt x="1" y="1277"/>
                  </a:lnTo>
                  <a:lnTo>
                    <a:pt x="8847" y="1277"/>
                  </a:lnTo>
                  <a:lnTo>
                    <a:pt x="8847" y="491"/>
                  </a:lnTo>
                  <a:cubicBezTo>
                    <a:pt x="8847" y="222"/>
                    <a:pt x="8625" y="1"/>
                    <a:pt x="8353" y="1"/>
                  </a:cubicBezTo>
                  <a:close/>
                </a:path>
              </a:pathLst>
            </a:custGeom>
            <a:solidFill>
              <a:srgbClr val="953F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4" name="Google Shape;1532;p56"/>
            <p:cNvSpPr/>
            <p:nvPr/>
          </p:nvSpPr>
          <p:spPr>
            <a:xfrm>
              <a:off x="3927264" y="4967559"/>
              <a:ext cx="378412" cy="68483"/>
            </a:xfrm>
            <a:custGeom>
              <a:avLst/>
              <a:gdLst/>
              <a:ahLst/>
              <a:cxnLst/>
              <a:rect l="l" t="t" r="r" b="b"/>
              <a:pathLst>
                <a:path w="4426" h="801" extrusionOk="0">
                  <a:moveTo>
                    <a:pt x="1" y="1"/>
                  </a:moveTo>
                  <a:lnTo>
                    <a:pt x="1" y="801"/>
                  </a:lnTo>
                  <a:lnTo>
                    <a:pt x="4426" y="801"/>
                  </a:lnTo>
                  <a:lnTo>
                    <a:pt x="4426" y="491"/>
                  </a:lnTo>
                  <a:cubicBezTo>
                    <a:pt x="4426" y="222"/>
                    <a:pt x="4204" y="1"/>
                    <a:pt x="3932" y="1"/>
                  </a:cubicBezTo>
                  <a:close/>
                </a:path>
              </a:pathLst>
            </a:custGeom>
            <a:solidFill>
              <a:srgbClr val="65251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5" name="Google Shape;1533;p56"/>
            <p:cNvSpPr/>
            <p:nvPr/>
          </p:nvSpPr>
          <p:spPr>
            <a:xfrm>
              <a:off x="3534404" y="5035957"/>
              <a:ext cx="785551" cy="40868"/>
            </a:xfrm>
            <a:custGeom>
              <a:avLst/>
              <a:gdLst/>
              <a:ahLst/>
              <a:cxnLst/>
              <a:rect l="l" t="t" r="r" b="b"/>
              <a:pathLst>
                <a:path w="9188" h="478" extrusionOk="0">
                  <a:moveTo>
                    <a:pt x="1" y="1"/>
                  </a:moveTo>
                  <a:lnTo>
                    <a:pt x="1" y="477"/>
                  </a:lnTo>
                  <a:lnTo>
                    <a:pt x="9187" y="477"/>
                  </a:lnTo>
                  <a:lnTo>
                    <a:pt x="9187" y="1"/>
                  </a:lnTo>
                  <a:close/>
                </a:path>
              </a:pathLst>
            </a:custGeom>
            <a:solidFill>
              <a:srgbClr val="201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6" name="Google Shape;1534;p56"/>
            <p:cNvSpPr/>
            <p:nvPr/>
          </p:nvSpPr>
          <p:spPr>
            <a:xfrm>
              <a:off x="3927264" y="5035957"/>
              <a:ext cx="392690" cy="40868"/>
            </a:xfrm>
            <a:custGeom>
              <a:avLst/>
              <a:gdLst/>
              <a:ahLst/>
              <a:cxnLst/>
              <a:rect l="l" t="t" r="r" b="b"/>
              <a:pathLst>
                <a:path w="4593" h="478" extrusionOk="0">
                  <a:moveTo>
                    <a:pt x="1" y="1"/>
                  </a:moveTo>
                  <a:lnTo>
                    <a:pt x="1" y="477"/>
                  </a:lnTo>
                  <a:lnTo>
                    <a:pt x="4592" y="477"/>
                  </a:lnTo>
                  <a:lnTo>
                    <a:pt x="4592" y="1"/>
                  </a:lnTo>
                  <a:close/>
                </a:path>
              </a:pathLst>
            </a:custGeom>
            <a:solidFill>
              <a:srgbClr val="65251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87" name="Oval Callout 86"/>
          <p:cNvSpPr/>
          <p:nvPr/>
        </p:nvSpPr>
        <p:spPr>
          <a:xfrm>
            <a:off x="380342" y="4098662"/>
            <a:ext cx="8587013" cy="763405"/>
          </a:xfrm>
          <a:prstGeom prst="wedgeEllipseCallout">
            <a:avLst>
              <a:gd name="adj1" fmla="val 61620"/>
              <a:gd name="adj2" fmla="val 372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C00000"/>
                </a:solidFill>
              </a:rPr>
              <a:t>Mọi người </a:t>
            </a:r>
            <a:r>
              <a:rPr lang="vi-VN" sz="2800" dirty="0" smtClean="0">
                <a:solidFill>
                  <a:schemeClr val="bg1">
                    <a:lumMod val="10000"/>
                  </a:schemeClr>
                </a:solidFill>
              </a:rPr>
              <a:t>đều có quyền bình đẳng trước pháp luật (Điều 16)</a:t>
            </a:r>
          </a:p>
        </p:txBody>
      </p:sp>
      <p:grpSp>
        <p:nvGrpSpPr>
          <p:cNvPr id="89" name="Google Shape;11619;p71"/>
          <p:cNvGrpSpPr/>
          <p:nvPr/>
        </p:nvGrpSpPr>
        <p:grpSpPr>
          <a:xfrm>
            <a:off x="2680733" y="1744903"/>
            <a:ext cx="1101207" cy="823483"/>
            <a:chOff x="5310611" y="1502972"/>
            <a:chExt cx="339515" cy="354781"/>
          </a:xfrm>
        </p:grpSpPr>
        <p:sp>
          <p:nvSpPr>
            <p:cNvPr id="90" name="Google Shape;11620;p71"/>
            <p:cNvSpPr/>
            <p:nvPr/>
          </p:nvSpPr>
          <p:spPr>
            <a:xfrm>
              <a:off x="5310611" y="1502972"/>
              <a:ext cx="339515" cy="343285"/>
            </a:xfrm>
            <a:custGeom>
              <a:avLst/>
              <a:gdLst/>
              <a:ahLst/>
              <a:cxnLst/>
              <a:rect l="l" t="t" r="r" b="b"/>
              <a:pathLst>
                <a:path w="12966" h="13110" extrusionOk="0">
                  <a:moveTo>
                    <a:pt x="5684" y="1"/>
                  </a:moveTo>
                  <a:cubicBezTo>
                    <a:pt x="5669" y="1"/>
                    <a:pt x="5654" y="1"/>
                    <a:pt x="5639" y="2"/>
                  </a:cubicBezTo>
                  <a:cubicBezTo>
                    <a:pt x="4656" y="2"/>
                    <a:pt x="2672" y="956"/>
                    <a:pt x="2453" y="2788"/>
                  </a:cubicBezTo>
                  <a:cubicBezTo>
                    <a:pt x="2329" y="3875"/>
                    <a:pt x="1909" y="4009"/>
                    <a:pt x="1670" y="4772"/>
                  </a:cubicBezTo>
                  <a:cubicBezTo>
                    <a:pt x="1422" y="5592"/>
                    <a:pt x="1642" y="6098"/>
                    <a:pt x="1432" y="6842"/>
                  </a:cubicBezTo>
                  <a:cubicBezTo>
                    <a:pt x="1222" y="7586"/>
                    <a:pt x="802" y="7796"/>
                    <a:pt x="821" y="9055"/>
                  </a:cubicBezTo>
                  <a:cubicBezTo>
                    <a:pt x="840" y="10505"/>
                    <a:pt x="1" y="10839"/>
                    <a:pt x="325" y="11793"/>
                  </a:cubicBezTo>
                  <a:cubicBezTo>
                    <a:pt x="573" y="12509"/>
                    <a:pt x="1890" y="13110"/>
                    <a:pt x="1890" y="13110"/>
                  </a:cubicBezTo>
                  <a:lnTo>
                    <a:pt x="11067" y="13110"/>
                  </a:lnTo>
                  <a:cubicBezTo>
                    <a:pt x="11067" y="13110"/>
                    <a:pt x="12393" y="12509"/>
                    <a:pt x="12632" y="11793"/>
                  </a:cubicBezTo>
                  <a:cubicBezTo>
                    <a:pt x="12966" y="10839"/>
                    <a:pt x="12117" y="10515"/>
                    <a:pt x="12145" y="9055"/>
                  </a:cubicBezTo>
                  <a:cubicBezTo>
                    <a:pt x="12164" y="7796"/>
                    <a:pt x="11745" y="7577"/>
                    <a:pt x="11535" y="6842"/>
                  </a:cubicBezTo>
                  <a:cubicBezTo>
                    <a:pt x="11325" y="6098"/>
                    <a:pt x="11535" y="5592"/>
                    <a:pt x="11287" y="4772"/>
                  </a:cubicBezTo>
                  <a:cubicBezTo>
                    <a:pt x="11058" y="4009"/>
                    <a:pt x="10638" y="3875"/>
                    <a:pt x="10504" y="2788"/>
                  </a:cubicBezTo>
                  <a:cubicBezTo>
                    <a:pt x="10285" y="956"/>
                    <a:pt x="8301" y="2"/>
                    <a:pt x="7318" y="2"/>
                  </a:cubicBezTo>
                  <a:cubicBezTo>
                    <a:pt x="7303" y="1"/>
                    <a:pt x="7288" y="1"/>
                    <a:pt x="7273" y="1"/>
                  </a:cubicBezTo>
                  <a:cubicBezTo>
                    <a:pt x="7078" y="1"/>
                    <a:pt x="6886" y="58"/>
                    <a:pt x="6727" y="164"/>
                  </a:cubicBezTo>
                  <a:cubicBezTo>
                    <a:pt x="6650" y="212"/>
                    <a:pt x="6564" y="236"/>
                    <a:pt x="6480" y="236"/>
                  </a:cubicBezTo>
                  <a:cubicBezTo>
                    <a:pt x="6395" y="236"/>
                    <a:pt x="6312" y="212"/>
                    <a:pt x="6240" y="164"/>
                  </a:cubicBezTo>
                  <a:cubicBezTo>
                    <a:pt x="6072" y="58"/>
                    <a:pt x="5879" y="1"/>
                    <a:pt x="5684" y="1"/>
                  </a:cubicBezTo>
                  <a:close/>
                </a:path>
              </a:pathLst>
            </a:custGeom>
            <a:solidFill>
              <a:srgbClr val="576D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1" name="Google Shape;11621;p71"/>
            <p:cNvSpPr/>
            <p:nvPr/>
          </p:nvSpPr>
          <p:spPr>
            <a:xfrm>
              <a:off x="5310611" y="1502972"/>
              <a:ext cx="169914" cy="343285"/>
            </a:xfrm>
            <a:custGeom>
              <a:avLst/>
              <a:gdLst/>
              <a:ahLst/>
              <a:cxnLst/>
              <a:rect l="l" t="t" r="r" b="b"/>
              <a:pathLst>
                <a:path w="6489" h="13110" extrusionOk="0">
                  <a:moveTo>
                    <a:pt x="5694" y="1"/>
                  </a:moveTo>
                  <a:cubicBezTo>
                    <a:pt x="5679" y="1"/>
                    <a:pt x="5664" y="1"/>
                    <a:pt x="5649" y="2"/>
                  </a:cubicBezTo>
                  <a:cubicBezTo>
                    <a:pt x="4666" y="2"/>
                    <a:pt x="2682" y="956"/>
                    <a:pt x="2462" y="2788"/>
                  </a:cubicBezTo>
                  <a:cubicBezTo>
                    <a:pt x="2329" y="3875"/>
                    <a:pt x="1909" y="4009"/>
                    <a:pt x="1680" y="4772"/>
                  </a:cubicBezTo>
                  <a:cubicBezTo>
                    <a:pt x="1432" y="5592"/>
                    <a:pt x="1642" y="6098"/>
                    <a:pt x="1432" y="6842"/>
                  </a:cubicBezTo>
                  <a:cubicBezTo>
                    <a:pt x="1222" y="7586"/>
                    <a:pt x="802" y="7796"/>
                    <a:pt x="821" y="9055"/>
                  </a:cubicBezTo>
                  <a:cubicBezTo>
                    <a:pt x="850" y="10505"/>
                    <a:pt x="1" y="10839"/>
                    <a:pt x="335" y="11793"/>
                  </a:cubicBezTo>
                  <a:cubicBezTo>
                    <a:pt x="573" y="12509"/>
                    <a:pt x="1899" y="13110"/>
                    <a:pt x="1899" y="13110"/>
                  </a:cubicBezTo>
                  <a:lnTo>
                    <a:pt x="6488" y="13110"/>
                  </a:lnTo>
                  <a:lnTo>
                    <a:pt x="6479" y="231"/>
                  </a:lnTo>
                  <a:cubicBezTo>
                    <a:pt x="6393" y="231"/>
                    <a:pt x="6316" y="212"/>
                    <a:pt x="6240" y="164"/>
                  </a:cubicBezTo>
                  <a:cubicBezTo>
                    <a:pt x="6072" y="58"/>
                    <a:pt x="5887" y="1"/>
                    <a:pt x="5694" y="1"/>
                  </a:cubicBezTo>
                  <a:close/>
                </a:path>
              </a:pathLst>
            </a:custGeom>
            <a:solidFill>
              <a:srgbClr val="3951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2" name="Google Shape;11622;p71"/>
            <p:cNvSpPr/>
            <p:nvPr/>
          </p:nvSpPr>
          <p:spPr>
            <a:xfrm>
              <a:off x="5348841" y="1709101"/>
              <a:ext cx="263081" cy="148652"/>
            </a:xfrm>
            <a:custGeom>
              <a:avLst/>
              <a:gdLst/>
              <a:ahLst/>
              <a:cxnLst/>
              <a:rect l="l" t="t" r="r" b="b"/>
              <a:pathLst>
                <a:path w="10047" h="5677" extrusionOk="0">
                  <a:moveTo>
                    <a:pt x="3712" y="0"/>
                  </a:moveTo>
                  <a:lnTo>
                    <a:pt x="3712" y="1126"/>
                  </a:lnTo>
                  <a:cubicBezTo>
                    <a:pt x="3712" y="1498"/>
                    <a:pt x="3473" y="1822"/>
                    <a:pt x="3130" y="1946"/>
                  </a:cubicBezTo>
                  <a:lnTo>
                    <a:pt x="869" y="2748"/>
                  </a:lnTo>
                  <a:cubicBezTo>
                    <a:pt x="344" y="2929"/>
                    <a:pt x="1" y="3425"/>
                    <a:pt x="1" y="3978"/>
                  </a:cubicBezTo>
                  <a:lnTo>
                    <a:pt x="1" y="5028"/>
                  </a:lnTo>
                  <a:cubicBezTo>
                    <a:pt x="1" y="5381"/>
                    <a:pt x="287" y="5677"/>
                    <a:pt x="649" y="5677"/>
                  </a:cubicBezTo>
                  <a:lnTo>
                    <a:pt x="9388" y="5677"/>
                  </a:lnTo>
                  <a:cubicBezTo>
                    <a:pt x="9750" y="5677"/>
                    <a:pt x="10046" y="5381"/>
                    <a:pt x="10046" y="5028"/>
                  </a:cubicBezTo>
                  <a:lnTo>
                    <a:pt x="10046" y="3988"/>
                  </a:lnTo>
                  <a:cubicBezTo>
                    <a:pt x="10046" y="3425"/>
                    <a:pt x="9693" y="2929"/>
                    <a:pt x="9178" y="2748"/>
                  </a:cubicBezTo>
                  <a:lnTo>
                    <a:pt x="6917" y="1946"/>
                  </a:lnTo>
                  <a:cubicBezTo>
                    <a:pt x="6564" y="1822"/>
                    <a:pt x="6335" y="1498"/>
                    <a:pt x="6335" y="1126"/>
                  </a:cubicBezTo>
                  <a:lnTo>
                    <a:pt x="6335" y="0"/>
                  </a:lnTo>
                  <a:close/>
                </a:path>
              </a:pathLst>
            </a:custGeom>
            <a:solidFill>
              <a:srgbClr val="DAE2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3" name="Google Shape;11623;p71"/>
            <p:cNvSpPr/>
            <p:nvPr/>
          </p:nvSpPr>
          <p:spPr>
            <a:xfrm>
              <a:off x="5348841" y="1767048"/>
              <a:ext cx="263081" cy="90705"/>
            </a:xfrm>
            <a:custGeom>
              <a:avLst/>
              <a:gdLst/>
              <a:ahLst/>
              <a:cxnLst/>
              <a:rect l="l" t="t" r="r" b="b"/>
              <a:pathLst>
                <a:path w="10047" h="3464" extrusionOk="0">
                  <a:moveTo>
                    <a:pt x="2376" y="1"/>
                  </a:moveTo>
                  <a:lnTo>
                    <a:pt x="878" y="535"/>
                  </a:lnTo>
                  <a:cubicBezTo>
                    <a:pt x="354" y="716"/>
                    <a:pt x="1" y="1212"/>
                    <a:pt x="1" y="1765"/>
                  </a:cubicBezTo>
                  <a:lnTo>
                    <a:pt x="1" y="2815"/>
                  </a:lnTo>
                  <a:cubicBezTo>
                    <a:pt x="1" y="3168"/>
                    <a:pt x="296" y="3464"/>
                    <a:pt x="659" y="3464"/>
                  </a:cubicBezTo>
                  <a:lnTo>
                    <a:pt x="9397" y="3464"/>
                  </a:lnTo>
                  <a:cubicBezTo>
                    <a:pt x="9760" y="3464"/>
                    <a:pt x="10046" y="3168"/>
                    <a:pt x="10046" y="2815"/>
                  </a:cubicBezTo>
                  <a:lnTo>
                    <a:pt x="10046" y="1775"/>
                  </a:lnTo>
                  <a:cubicBezTo>
                    <a:pt x="10046" y="1212"/>
                    <a:pt x="9703" y="716"/>
                    <a:pt x="9178" y="535"/>
                  </a:cubicBezTo>
                  <a:lnTo>
                    <a:pt x="7671" y="1"/>
                  </a:lnTo>
                  <a:cubicBezTo>
                    <a:pt x="7070" y="821"/>
                    <a:pt x="6268" y="1727"/>
                    <a:pt x="5333" y="2223"/>
                  </a:cubicBezTo>
                  <a:cubicBezTo>
                    <a:pt x="5238" y="2276"/>
                    <a:pt x="5131" y="2302"/>
                    <a:pt x="5023" y="2302"/>
                  </a:cubicBezTo>
                  <a:cubicBezTo>
                    <a:pt x="4916" y="2302"/>
                    <a:pt x="4809" y="2276"/>
                    <a:pt x="4713" y="2223"/>
                  </a:cubicBezTo>
                  <a:cubicBezTo>
                    <a:pt x="3778" y="1727"/>
                    <a:pt x="2977" y="821"/>
                    <a:pt x="2376" y="1"/>
                  </a:cubicBezTo>
                  <a:close/>
                </a:path>
              </a:pathLst>
            </a:custGeom>
            <a:solidFill>
              <a:srgbClr val="C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4" name="Google Shape;11624;p71"/>
            <p:cNvSpPr/>
            <p:nvPr/>
          </p:nvSpPr>
          <p:spPr>
            <a:xfrm>
              <a:off x="5446013" y="1708839"/>
              <a:ext cx="68736" cy="23069"/>
            </a:xfrm>
            <a:custGeom>
              <a:avLst/>
              <a:gdLst/>
              <a:ahLst/>
              <a:cxnLst/>
              <a:rect l="l" t="t" r="r" b="b"/>
              <a:pathLst>
                <a:path w="2625" h="881" extrusionOk="0">
                  <a:moveTo>
                    <a:pt x="1" y="1"/>
                  </a:moveTo>
                  <a:lnTo>
                    <a:pt x="1" y="602"/>
                  </a:lnTo>
                  <a:cubicBezTo>
                    <a:pt x="416" y="788"/>
                    <a:pt x="862" y="881"/>
                    <a:pt x="1309" y="881"/>
                  </a:cubicBezTo>
                  <a:cubicBezTo>
                    <a:pt x="1756" y="881"/>
                    <a:pt x="2204" y="788"/>
                    <a:pt x="2624" y="602"/>
                  </a:cubicBezTo>
                  <a:lnTo>
                    <a:pt x="2624" y="1"/>
                  </a:lnTo>
                  <a:close/>
                </a:path>
              </a:pathLst>
            </a:custGeom>
            <a:solidFill>
              <a:srgbClr val="D4DDE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5" name="Google Shape;11625;p71"/>
            <p:cNvSpPr/>
            <p:nvPr/>
          </p:nvSpPr>
          <p:spPr>
            <a:xfrm>
              <a:off x="5406055" y="1548979"/>
              <a:ext cx="148652" cy="171381"/>
            </a:xfrm>
            <a:custGeom>
              <a:avLst/>
              <a:gdLst/>
              <a:ahLst/>
              <a:cxnLst/>
              <a:rect l="l" t="t" r="r" b="b"/>
              <a:pathLst>
                <a:path w="5677" h="6545" extrusionOk="0">
                  <a:moveTo>
                    <a:pt x="0" y="0"/>
                  </a:moveTo>
                  <a:lnTo>
                    <a:pt x="0" y="3711"/>
                  </a:lnTo>
                  <a:cubicBezTo>
                    <a:pt x="0" y="5276"/>
                    <a:pt x="1269" y="6545"/>
                    <a:pt x="2834" y="6545"/>
                  </a:cubicBezTo>
                  <a:cubicBezTo>
                    <a:pt x="4408" y="6545"/>
                    <a:pt x="5676" y="5276"/>
                    <a:pt x="5676" y="3711"/>
                  </a:cubicBezTo>
                  <a:lnTo>
                    <a:pt x="5676" y="0"/>
                  </a:lnTo>
                  <a:close/>
                </a:path>
              </a:pathLst>
            </a:custGeom>
            <a:solidFill>
              <a:srgbClr val="FF9C38">
                <a:lumMod val="20000"/>
                <a:lumOff val="8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6" name="Google Shape;11626;p71"/>
            <p:cNvSpPr/>
            <p:nvPr/>
          </p:nvSpPr>
          <p:spPr>
            <a:xfrm>
              <a:off x="5405584" y="1548979"/>
              <a:ext cx="149124" cy="171590"/>
            </a:xfrm>
            <a:custGeom>
              <a:avLst/>
              <a:gdLst/>
              <a:ahLst/>
              <a:cxnLst/>
              <a:rect l="l" t="t" r="r" b="b"/>
              <a:pathLst>
                <a:path w="5695" h="6553" extrusionOk="0">
                  <a:moveTo>
                    <a:pt x="18" y="0"/>
                  </a:moveTo>
                  <a:lnTo>
                    <a:pt x="18" y="3711"/>
                  </a:lnTo>
                  <a:cubicBezTo>
                    <a:pt x="1" y="5302"/>
                    <a:pt x="1299" y="6552"/>
                    <a:pt x="2836" y="6552"/>
                  </a:cubicBezTo>
                  <a:cubicBezTo>
                    <a:pt x="2985" y="6552"/>
                    <a:pt x="3137" y="6541"/>
                    <a:pt x="3290" y="6516"/>
                  </a:cubicBezTo>
                  <a:cubicBezTo>
                    <a:pt x="1907" y="6297"/>
                    <a:pt x="886" y="5104"/>
                    <a:pt x="886" y="3711"/>
                  </a:cubicBezTo>
                  <a:lnTo>
                    <a:pt x="886" y="2576"/>
                  </a:lnTo>
                  <a:cubicBezTo>
                    <a:pt x="886" y="2395"/>
                    <a:pt x="944" y="2223"/>
                    <a:pt x="1039" y="2070"/>
                  </a:cubicBezTo>
                  <a:cubicBezTo>
                    <a:pt x="1392" y="1489"/>
                    <a:pt x="1735" y="1412"/>
                    <a:pt x="2117" y="1307"/>
                  </a:cubicBezTo>
                  <a:cubicBezTo>
                    <a:pt x="2384" y="1260"/>
                    <a:pt x="2632" y="1164"/>
                    <a:pt x="2852" y="1021"/>
                  </a:cubicBezTo>
                  <a:cubicBezTo>
                    <a:pt x="3081" y="1164"/>
                    <a:pt x="3329" y="1260"/>
                    <a:pt x="3586" y="1307"/>
                  </a:cubicBezTo>
                  <a:cubicBezTo>
                    <a:pt x="3977" y="1412"/>
                    <a:pt x="4311" y="1489"/>
                    <a:pt x="4664" y="2070"/>
                  </a:cubicBezTo>
                  <a:cubicBezTo>
                    <a:pt x="4931" y="2490"/>
                    <a:pt x="5284" y="2853"/>
                    <a:pt x="5694" y="3129"/>
                  </a:cubicBezTo>
                  <a:lnTo>
                    <a:pt x="5694" y="0"/>
                  </a:lnTo>
                  <a:close/>
                </a:path>
              </a:pathLst>
            </a:custGeom>
            <a:solidFill>
              <a:srgbClr val="FF9C38">
                <a:lumMod val="20000"/>
                <a:lumOff val="8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7" name="Google Shape;11627;p71"/>
            <p:cNvSpPr/>
            <p:nvPr/>
          </p:nvSpPr>
          <p:spPr>
            <a:xfrm>
              <a:off x="5455047" y="1668802"/>
              <a:ext cx="50668" cy="17361"/>
            </a:xfrm>
            <a:custGeom>
              <a:avLst/>
              <a:gdLst/>
              <a:ahLst/>
              <a:cxnLst/>
              <a:rect l="l" t="t" r="r" b="b"/>
              <a:pathLst>
                <a:path w="1935" h="663" extrusionOk="0">
                  <a:moveTo>
                    <a:pt x="312" y="1"/>
                  </a:moveTo>
                  <a:cubicBezTo>
                    <a:pt x="143" y="1"/>
                    <a:pt x="0" y="224"/>
                    <a:pt x="161" y="385"/>
                  </a:cubicBezTo>
                  <a:cubicBezTo>
                    <a:pt x="371" y="567"/>
                    <a:pt x="641" y="662"/>
                    <a:pt x="922" y="662"/>
                  </a:cubicBezTo>
                  <a:cubicBezTo>
                    <a:pt x="936" y="662"/>
                    <a:pt x="949" y="662"/>
                    <a:pt x="963" y="662"/>
                  </a:cubicBezTo>
                  <a:cubicBezTo>
                    <a:pt x="976" y="662"/>
                    <a:pt x="990" y="662"/>
                    <a:pt x="1003" y="662"/>
                  </a:cubicBezTo>
                  <a:cubicBezTo>
                    <a:pt x="1284" y="662"/>
                    <a:pt x="1555" y="567"/>
                    <a:pt x="1773" y="385"/>
                  </a:cubicBezTo>
                  <a:cubicBezTo>
                    <a:pt x="1935" y="224"/>
                    <a:pt x="1792" y="1"/>
                    <a:pt x="1622" y="1"/>
                  </a:cubicBezTo>
                  <a:cubicBezTo>
                    <a:pt x="1571" y="1"/>
                    <a:pt x="1517" y="21"/>
                    <a:pt x="1468" y="70"/>
                  </a:cubicBezTo>
                  <a:cubicBezTo>
                    <a:pt x="1316" y="175"/>
                    <a:pt x="1139" y="228"/>
                    <a:pt x="964" y="228"/>
                  </a:cubicBezTo>
                  <a:cubicBezTo>
                    <a:pt x="788" y="228"/>
                    <a:pt x="614" y="175"/>
                    <a:pt x="467" y="70"/>
                  </a:cubicBezTo>
                  <a:cubicBezTo>
                    <a:pt x="418" y="21"/>
                    <a:pt x="364" y="1"/>
                    <a:pt x="312" y="1"/>
                  </a:cubicBezTo>
                  <a:close/>
                </a:path>
              </a:pathLst>
            </a:custGeom>
            <a:solidFill>
              <a:srgbClr val="D4DDE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8" name="Google Shape;11628;p71"/>
            <p:cNvSpPr/>
            <p:nvPr/>
          </p:nvSpPr>
          <p:spPr>
            <a:xfrm>
              <a:off x="5440279" y="1628844"/>
              <a:ext cx="11521" cy="17334"/>
            </a:xfrm>
            <a:custGeom>
              <a:avLst/>
              <a:gdLst/>
              <a:ahLst/>
              <a:cxnLst/>
              <a:rect l="l" t="t" r="r" b="b"/>
              <a:pathLst>
                <a:path w="440" h="662" extrusionOk="0">
                  <a:moveTo>
                    <a:pt x="220" y="1"/>
                  </a:moveTo>
                  <a:cubicBezTo>
                    <a:pt x="110" y="1"/>
                    <a:pt x="0" y="75"/>
                    <a:pt x="0" y="222"/>
                  </a:cubicBezTo>
                  <a:lnTo>
                    <a:pt x="0" y="442"/>
                  </a:lnTo>
                  <a:cubicBezTo>
                    <a:pt x="0" y="566"/>
                    <a:pt x="96" y="661"/>
                    <a:pt x="220" y="661"/>
                  </a:cubicBezTo>
                  <a:cubicBezTo>
                    <a:pt x="344" y="661"/>
                    <a:pt x="439" y="556"/>
                    <a:pt x="439" y="432"/>
                  </a:cubicBezTo>
                  <a:lnTo>
                    <a:pt x="439" y="222"/>
                  </a:lnTo>
                  <a:cubicBezTo>
                    <a:pt x="439" y="75"/>
                    <a:pt x="329" y="1"/>
                    <a:pt x="220"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9" name="Google Shape;11629;p71"/>
            <p:cNvSpPr/>
            <p:nvPr/>
          </p:nvSpPr>
          <p:spPr>
            <a:xfrm>
              <a:off x="5508962" y="1628844"/>
              <a:ext cx="11521" cy="17334"/>
            </a:xfrm>
            <a:custGeom>
              <a:avLst/>
              <a:gdLst/>
              <a:ahLst/>
              <a:cxnLst/>
              <a:rect l="l" t="t" r="r" b="b"/>
              <a:pathLst>
                <a:path w="440" h="662" extrusionOk="0">
                  <a:moveTo>
                    <a:pt x="220" y="1"/>
                  </a:moveTo>
                  <a:cubicBezTo>
                    <a:pt x="110" y="1"/>
                    <a:pt x="1" y="75"/>
                    <a:pt x="1" y="222"/>
                  </a:cubicBezTo>
                  <a:lnTo>
                    <a:pt x="1" y="442"/>
                  </a:lnTo>
                  <a:cubicBezTo>
                    <a:pt x="1" y="566"/>
                    <a:pt x="96" y="661"/>
                    <a:pt x="220" y="661"/>
                  </a:cubicBezTo>
                  <a:cubicBezTo>
                    <a:pt x="335" y="661"/>
                    <a:pt x="440" y="556"/>
                    <a:pt x="440" y="432"/>
                  </a:cubicBezTo>
                  <a:lnTo>
                    <a:pt x="440" y="222"/>
                  </a:lnTo>
                  <a:cubicBezTo>
                    <a:pt x="440" y="75"/>
                    <a:pt x="330" y="1"/>
                    <a:pt x="220"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0" name="Google Shape;11630;p71"/>
            <p:cNvSpPr/>
            <p:nvPr/>
          </p:nvSpPr>
          <p:spPr>
            <a:xfrm>
              <a:off x="5432528" y="1611666"/>
              <a:ext cx="26761" cy="11521"/>
            </a:xfrm>
            <a:custGeom>
              <a:avLst/>
              <a:gdLst/>
              <a:ahLst/>
              <a:cxnLst/>
              <a:rect l="l" t="t" r="r" b="b"/>
              <a:pathLst>
                <a:path w="1022" h="440" extrusionOk="0">
                  <a:moveTo>
                    <a:pt x="296" y="1"/>
                  </a:moveTo>
                  <a:cubicBezTo>
                    <a:pt x="0" y="1"/>
                    <a:pt x="0" y="440"/>
                    <a:pt x="296" y="440"/>
                  </a:cubicBezTo>
                  <a:lnTo>
                    <a:pt x="735" y="440"/>
                  </a:lnTo>
                  <a:cubicBezTo>
                    <a:pt x="1021" y="440"/>
                    <a:pt x="1021" y="1"/>
                    <a:pt x="735"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1" name="Google Shape;11631;p71"/>
            <p:cNvSpPr/>
            <p:nvPr/>
          </p:nvSpPr>
          <p:spPr>
            <a:xfrm>
              <a:off x="5501211" y="1611666"/>
              <a:ext cx="26761" cy="11521"/>
            </a:xfrm>
            <a:custGeom>
              <a:avLst/>
              <a:gdLst/>
              <a:ahLst/>
              <a:cxnLst/>
              <a:rect l="l" t="t" r="r" b="b"/>
              <a:pathLst>
                <a:path w="1022" h="440" extrusionOk="0">
                  <a:moveTo>
                    <a:pt x="297" y="1"/>
                  </a:moveTo>
                  <a:cubicBezTo>
                    <a:pt x="1" y="1"/>
                    <a:pt x="1" y="440"/>
                    <a:pt x="297" y="440"/>
                  </a:cubicBezTo>
                  <a:lnTo>
                    <a:pt x="736" y="440"/>
                  </a:lnTo>
                  <a:cubicBezTo>
                    <a:pt x="1022" y="440"/>
                    <a:pt x="1022" y="1"/>
                    <a:pt x="736"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2" name="Google Shape;11632;p71"/>
            <p:cNvSpPr/>
            <p:nvPr/>
          </p:nvSpPr>
          <p:spPr>
            <a:xfrm>
              <a:off x="5353842" y="1786792"/>
              <a:ext cx="46740" cy="70961"/>
            </a:xfrm>
            <a:custGeom>
              <a:avLst/>
              <a:gdLst/>
              <a:ahLst/>
              <a:cxnLst/>
              <a:rect l="l" t="t" r="r" b="b"/>
              <a:pathLst>
                <a:path w="1785" h="2710" extrusionOk="0">
                  <a:moveTo>
                    <a:pt x="287" y="0"/>
                  </a:moveTo>
                  <a:cubicBezTo>
                    <a:pt x="172" y="96"/>
                    <a:pt x="77" y="210"/>
                    <a:pt x="0" y="334"/>
                  </a:cubicBezTo>
                  <a:lnTo>
                    <a:pt x="1117" y="1298"/>
                  </a:lnTo>
                  <a:cubicBezTo>
                    <a:pt x="1260" y="1422"/>
                    <a:pt x="1346" y="1603"/>
                    <a:pt x="1346" y="1794"/>
                  </a:cubicBezTo>
                  <a:lnTo>
                    <a:pt x="1346" y="2710"/>
                  </a:lnTo>
                  <a:lnTo>
                    <a:pt x="1784" y="2710"/>
                  </a:lnTo>
                  <a:lnTo>
                    <a:pt x="1784" y="1794"/>
                  </a:lnTo>
                  <a:cubicBezTo>
                    <a:pt x="1784" y="1479"/>
                    <a:pt x="1641" y="1174"/>
                    <a:pt x="1403" y="973"/>
                  </a:cubicBezTo>
                  <a:lnTo>
                    <a:pt x="287" y="0"/>
                  </a:lnTo>
                  <a:close/>
                </a:path>
              </a:pathLst>
            </a:custGeom>
            <a:solidFill>
              <a:srgbClr val="869F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3" name="Google Shape;11633;p71"/>
            <p:cNvSpPr/>
            <p:nvPr/>
          </p:nvSpPr>
          <p:spPr>
            <a:xfrm>
              <a:off x="5560415" y="1786792"/>
              <a:ext cx="46740" cy="70961"/>
            </a:xfrm>
            <a:custGeom>
              <a:avLst/>
              <a:gdLst/>
              <a:ahLst/>
              <a:cxnLst/>
              <a:rect l="l" t="t" r="r" b="b"/>
              <a:pathLst>
                <a:path w="1785" h="2710" extrusionOk="0">
                  <a:moveTo>
                    <a:pt x="1489" y="0"/>
                  </a:moveTo>
                  <a:lnTo>
                    <a:pt x="383" y="973"/>
                  </a:lnTo>
                  <a:cubicBezTo>
                    <a:pt x="134" y="1174"/>
                    <a:pt x="1" y="1479"/>
                    <a:pt x="1" y="1794"/>
                  </a:cubicBezTo>
                  <a:lnTo>
                    <a:pt x="1" y="2710"/>
                  </a:lnTo>
                  <a:lnTo>
                    <a:pt x="440" y="2710"/>
                  </a:lnTo>
                  <a:lnTo>
                    <a:pt x="440" y="1794"/>
                  </a:lnTo>
                  <a:cubicBezTo>
                    <a:pt x="440" y="1603"/>
                    <a:pt x="516" y="1422"/>
                    <a:pt x="669" y="1298"/>
                  </a:cubicBezTo>
                  <a:lnTo>
                    <a:pt x="1785" y="334"/>
                  </a:lnTo>
                  <a:cubicBezTo>
                    <a:pt x="1699" y="210"/>
                    <a:pt x="1604" y="96"/>
                    <a:pt x="1489" y="0"/>
                  </a:cubicBezTo>
                  <a:close/>
                </a:path>
              </a:pathLst>
            </a:custGeom>
            <a:solidFill>
              <a:srgbClr val="869F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4" name="Google Shape;11634;p71"/>
            <p:cNvSpPr/>
            <p:nvPr/>
          </p:nvSpPr>
          <p:spPr>
            <a:xfrm>
              <a:off x="5480499" y="1502972"/>
              <a:ext cx="149909" cy="256613"/>
            </a:xfrm>
            <a:custGeom>
              <a:avLst/>
              <a:gdLst/>
              <a:ahLst/>
              <a:cxnLst/>
              <a:rect l="l" t="t" r="r" b="b"/>
              <a:pathLst>
                <a:path w="5725" h="9800" extrusionOk="0">
                  <a:moveTo>
                    <a:pt x="785" y="1"/>
                  </a:moveTo>
                  <a:cubicBezTo>
                    <a:pt x="590" y="1"/>
                    <a:pt x="398" y="58"/>
                    <a:pt x="239" y="164"/>
                  </a:cubicBezTo>
                  <a:cubicBezTo>
                    <a:pt x="162" y="212"/>
                    <a:pt x="76" y="231"/>
                    <a:pt x="0" y="231"/>
                  </a:cubicBezTo>
                  <a:lnTo>
                    <a:pt x="0" y="2187"/>
                  </a:lnTo>
                  <a:cubicBezTo>
                    <a:pt x="563" y="2902"/>
                    <a:pt x="1393" y="2330"/>
                    <a:pt x="2185" y="3589"/>
                  </a:cubicBezTo>
                  <a:cubicBezTo>
                    <a:pt x="2843" y="4667"/>
                    <a:pt x="3683" y="4629"/>
                    <a:pt x="3969" y="5468"/>
                  </a:cubicBezTo>
                  <a:cubicBezTo>
                    <a:pt x="4055" y="5707"/>
                    <a:pt x="4007" y="5974"/>
                    <a:pt x="4026" y="6222"/>
                  </a:cubicBezTo>
                  <a:cubicBezTo>
                    <a:pt x="4150" y="7653"/>
                    <a:pt x="5238" y="8302"/>
                    <a:pt x="5724" y="9799"/>
                  </a:cubicBezTo>
                  <a:cubicBezTo>
                    <a:pt x="5676" y="9551"/>
                    <a:pt x="5648" y="9303"/>
                    <a:pt x="5657" y="9055"/>
                  </a:cubicBezTo>
                  <a:cubicBezTo>
                    <a:pt x="5676" y="7796"/>
                    <a:pt x="5257" y="7577"/>
                    <a:pt x="5047" y="6842"/>
                  </a:cubicBezTo>
                  <a:cubicBezTo>
                    <a:pt x="4837" y="6098"/>
                    <a:pt x="5047" y="5592"/>
                    <a:pt x="4799" y="4772"/>
                  </a:cubicBezTo>
                  <a:cubicBezTo>
                    <a:pt x="4570" y="4009"/>
                    <a:pt x="4150" y="3875"/>
                    <a:pt x="4016" y="2788"/>
                  </a:cubicBezTo>
                  <a:cubicBezTo>
                    <a:pt x="3797" y="956"/>
                    <a:pt x="1813" y="2"/>
                    <a:pt x="830" y="2"/>
                  </a:cubicBezTo>
                  <a:cubicBezTo>
                    <a:pt x="815" y="1"/>
                    <a:pt x="800" y="1"/>
                    <a:pt x="7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5" name="Google Shape;11635;p71"/>
            <p:cNvSpPr/>
            <p:nvPr/>
          </p:nvSpPr>
          <p:spPr>
            <a:xfrm>
              <a:off x="5330354" y="1502972"/>
              <a:ext cx="149909" cy="256351"/>
            </a:xfrm>
            <a:custGeom>
              <a:avLst/>
              <a:gdLst/>
              <a:ahLst/>
              <a:cxnLst/>
              <a:rect l="l" t="t" r="r" b="b"/>
              <a:pathLst>
                <a:path w="5725" h="9790" extrusionOk="0">
                  <a:moveTo>
                    <a:pt x="4938" y="1"/>
                  </a:moveTo>
                  <a:cubicBezTo>
                    <a:pt x="4923" y="1"/>
                    <a:pt x="4909" y="1"/>
                    <a:pt x="4895" y="2"/>
                  </a:cubicBezTo>
                  <a:cubicBezTo>
                    <a:pt x="3902" y="2"/>
                    <a:pt x="1928" y="956"/>
                    <a:pt x="1699" y="2788"/>
                  </a:cubicBezTo>
                  <a:cubicBezTo>
                    <a:pt x="1575" y="3875"/>
                    <a:pt x="1155" y="4009"/>
                    <a:pt x="926" y="4772"/>
                  </a:cubicBezTo>
                  <a:cubicBezTo>
                    <a:pt x="678" y="5592"/>
                    <a:pt x="888" y="6098"/>
                    <a:pt x="678" y="6842"/>
                  </a:cubicBezTo>
                  <a:cubicBezTo>
                    <a:pt x="468" y="7577"/>
                    <a:pt x="48" y="7796"/>
                    <a:pt x="67" y="9055"/>
                  </a:cubicBezTo>
                  <a:cubicBezTo>
                    <a:pt x="77" y="9303"/>
                    <a:pt x="48" y="9551"/>
                    <a:pt x="1" y="9790"/>
                  </a:cubicBezTo>
                  <a:cubicBezTo>
                    <a:pt x="487" y="8302"/>
                    <a:pt x="1584" y="7653"/>
                    <a:pt x="1689" y="6222"/>
                  </a:cubicBezTo>
                  <a:cubicBezTo>
                    <a:pt x="1718" y="5974"/>
                    <a:pt x="1670" y="5707"/>
                    <a:pt x="1756" y="5468"/>
                  </a:cubicBezTo>
                  <a:cubicBezTo>
                    <a:pt x="2042" y="4629"/>
                    <a:pt x="2872" y="4667"/>
                    <a:pt x="3540" y="3589"/>
                  </a:cubicBezTo>
                  <a:cubicBezTo>
                    <a:pt x="4322" y="2330"/>
                    <a:pt x="5162" y="2902"/>
                    <a:pt x="5725" y="2187"/>
                  </a:cubicBezTo>
                  <a:lnTo>
                    <a:pt x="5725" y="231"/>
                  </a:lnTo>
                  <a:cubicBezTo>
                    <a:pt x="5639" y="231"/>
                    <a:pt x="5553" y="212"/>
                    <a:pt x="5486" y="164"/>
                  </a:cubicBezTo>
                  <a:cubicBezTo>
                    <a:pt x="5318" y="58"/>
                    <a:pt x="5125" y="1"/>
                    <a:pt x="49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106" name="Google Shape;11546;p71"/>
          <p:cNvGrpSpPr/>
          <p:nvPr/>
        </p:nvGrpSpPr>
        <p:grpSpPr>
          <a:xfrm>
            <a:off x="5712004" y="1731282"/>
            <a:ext cx="903635" cy="814096"/>
            <a:chOff x="7147436" y="1502999"/>
            <a:chExt cx="279054" cy="354754"/>
          </a:xfrm>
        </p:grpSpPr>
        <p:sp>
          <p:nvSpPr>
            <p:cNvPr id="107" name="Google Shape;11547;p71"/>
            <p:cNvSpPr/>
            <p:nvPr/>
          </p:nvSpPr>
          <p:spPr>
            <a:xfrm>
              <a:off x="7147436" y="1745576"/>
              <a:ext cx="279054" cy="112177"/>
            </a:xfrm>
            <a:custGeom>
              <a:avLst/>
              <a:gdLst/>
              <a:ahLst/>
              <a:cxnLst/>
              <a:rect l="l" t="t" r="r" b="b"/>
              <a:pathLst>
                <a:path w="10657" h="4284" extrusionOk="0">
                  <a:moveTo>
                    <a:pt x="3234" y="0"/>
                  </a:moveTo>
                  <a:lnTo>
                    <a:pt x="954" y="668"/>
                  </a:lnTo>
                  <a:cubicBezTo>
                    <a:pt x="391" y="840"/>
                    <a:pt x="0" y="1355"/>
                    <a:pt x="0" y="1946"/>
                  </a:cubicBezTo>
                  <a:lnTo>
                    <a:pt x="0" y="3616"/>
                  </a:lnTo>
                  <a:cubicBezTo>
                    <a:pt x="0" y="3988"/>
                    <a:pt x="296" y="4284"/>
                    <a:pt x="668" y="4284"/>
                  </a:cubicBezTo>
                  <a:lnTo>
                    <a:pt x="9989" y="4284"/>
                  </a:lnTo>
                  <a:cubicBezTo>
                    <a:pt x="10361" y="4284"/>
                    <a:pt x="10656" y="3988"/>
                    <a:pt x="10656" y="3616"/>
                  </a:cubicBezTo>
                  <a:lnTo>
                    <a:pt x="10656" y="1946"/>
                  </a:lnTo>
                  <a:cubicBezTo>
                    <a:pt x="10656" y="1355"/>
                    <a:pt x="10265" y="840"/>
                    <a:pt x="9702" y="668"/>
                  </a:cubicBezTo>
                  <a:lnTo>
                    <a:pt x="7422" y="0"/>
                  </a:lnTo>
                  <a:lnTo>
                    <a:pt x="5696" y="1155"/>
                  </a:lnTo>
                  <a:cubicBezTo>
                    <a:pt x="5586" y="1226"/>
                    <a:pt x="5457" y="1262"/>
                    <a:pt x="5328" y="1262"/>
                  </a:cubicBezTo>
                  <a:cubicBezTo>
                    <a:pt x="5199" y="1262"/>
                    <a:pt x="5071" y="1226"/>
                    <a:pt x="4961" y="1155"/>
                  </a:cubicBezTo>
                  <a:lnTo>
                    <a:pt x="3234" y="0"/>
                  </a:ln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8" name="Google Shape;11548;p71"/>
            <p:cNvSpPr/>
            <p:nvPr/>
          </p:nvSpPr>
          <p:spPr>
            <a:xfrm>
              <a:off x="7187892" y="1694856"/>
              <a:ext cx="197618" cy="104688"/>
            </a:xfrm>
            <a:custGeom>
              <a:avLst/>
              <a:gdLst/>
              <a:ahLst/>
              <a:cxnLst/>
              <a:rect l="l" t="t" r="r" b="b"/>
              <a:pathLst>
                <a:path w="7547" h="3998" extrusionOk="0">
                  <a:moveTo>
                    <a:pt x="1336" y="1"/>
                  </a:moveTo>
                  <a:cubicBezTo>
                    <a:pt x="602" y="1"/>
                    <a:pt x="1" y="602"/>
                    <a:pt x="1" y="1336"/>
                  </a:cubicBezTo>
                  <a:cubicBezTo>
                    <a:pt x="1" y="2805"/>
                    <a:pt x="1193" y="3998"/>
                    <a:pt x="2662" y="3998"/>
                  </a:cubicBezTo>
                  <a:lnTo>
                    <a:pt x="4885" y="3998"/>
                  </a:lnTo>
                  <a:cubicBezTo>
                    <a:pt x="6354" y="3998"/>
                    <a:pt x="7547" y="2805"/>
                    <a:pt x="7547" y="1336"/>
                  </a:cubicBezTo>
                  <a:cubicBezTo>
                    <a:pt x="7547" y="602"/>
                    <a:pt x="6955" y="10"/>
                    <a:pt x="6221" y="1"/>
                  </a:cubicBezTo>
                  <a:close/>
                </a:path>
              </a:pathLst>
            </a:custGeom>
            <a:solidFill>
              <a:srgbClr val="ACBD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9" name="Google Shape;11549;p71"/>
            <p:cNvSpPr/>
            <p:nvPr/>
          </p:nvSpPr>
          <p:spPr>
            <a:xfrm>
              <a:off x="7206876" y="1712348"/>
              <a:ext cx="159912" cy="66274"/>
            </a:xfrm>
            <a:custGeom>
              <a:avLst/>
              <a:gdLst/>
              <a:ahLst/>
              <a:cxnLst/>
              <a:rect l="l" t="t" r="r" b="b"/>
              <a:pathLst>
                <a:path w="6107" h="2531" extrusionOk="0">
                  <a:moveTo>
                    <a:pt x="668" y="0"/>
                  </a:moveTo>
                  <a:cubicBezTo>
                    <a:pt x="191" y="0"/>
                    <a:pt x="1" y="630"/>
                    <a:pt x="401" y="897"/>
                  </a:cubicBezTo>
                  <a:lnTo>
                    <a:pt x="2691" y="2424"/>
                  </a:lnTo>
                  <a:cubicBezTo>
                    <a:pt x="2801" y="2495"/>
                    <a:pt x="2929" y="2531"/>
                    <a:pt x="3058" y="2531"/>
                  </a:cubicBezTo>
                  <a:cubicBezTo>
                    <a:pt x="3187" y="2531"/>
                    <a:pt x="3316" y="2495"/>
                    <a:pt x="3426" y="2424"/>
                  </a:cubicBezTo>
                  <a:lnTo>
                    <a:pt x="5715" y="897"/>
                  </a:lnTo>
                  <a:cubicBezTo>
                    <a:pt x="6106" y="630"/>
                    <a:pt x="5925" y="0"/>
                    <a:pt x="5438" y="0"/>
                  </a:cubicBezTo>
                  <a:close/>
                </a:path>
              </a:pathLst>
            </a:custGeom>
            <a:solidFill>
              <a:srgbClr val="0020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0" name="Google Shape;11550;p71"/>
            <p:cNvSpPr/>
            <p:nvPr/>
          </p:nvSpPr>
          <p:spPr>
            <a:xfrm>
              <a:off x="7232118" y="1700852"/>
              <a:ext cx="109689" cy="77769"/>
            </a:xfrm>
            <a:custGeom>
              <a:avLst/>
              <a:gdLst/>
              <a:ahLst/>
              <a:cxnLst/>
              <a:rect l="l" t="t" r="r" b="b"/>
              <a:pathLst>
                <a:path w="4189" h="2970" extrusionOk="0">
                  <a:moveTo>
                    <a:pt x="544" y="1"/>
                  </a:moveTo>
                  <a:lnTo>
                    <a:pt x="544" y="1050"/>
                  </a:lnTo>
                  <a:cubicBezTo>
                    <a:pt x="544" y="1346"/>
                    <a:pt x="344" y="1603"/>
                    <a:pt x="67" y="1689"/>
                  </a:cubicBezTo>
                  <a:lnTo>
                    <a:pt x="0" y="1708"/>
                  </a:lnTo>
                  <a:lnTo>
                    <a:pt x="1727" y="2863"/>
                  </a:lnTo>
                  <a:cubicBezTo>
                    <a:pt x="1837" y="2934"/>
                    <a:pt x="1965" y="2970"/>
                    <a:pt x="2094" y="2970"/>
                  </a:cubicBezTo>
                  <a:cubicBezTo>
                    <a:pt x="2223" y="2970"/>
                    <a:pt x="2352" y="2934"/>
                    <a:pt x="2462" y="2863"/>
                  </a:cubicBezTo>
                  <a:lnTo>
                    <a:pt x="4188" y="1708"/>
                  </a:lnTo>
                  <a:lnTo>
                    <a:pt x="4121" y="1689"/>
                  </a:lnTo>
                  <a:cubicBezTo>
                    <a:pt x="3845" y="1603"/>
                    <a:pt x="3644" y="1346"/>
                    <a:pt x="3644" y="1050"/>
                  </a:cubicBezTo>
                  <a:lnTo>
                    <a:pt x="3644" y="1"/>
                  </a:lnTo>
                  <a:close/>
                </a:path>
              </a:pathLst>
            </a:custGeom>
            <a:solidFill>
              <a:srgbClr val="DAE2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1" name="Google Shape;11551;p71"/>
            <p:cNvSpPr/>
            <p:nvPr/>
          </p:nvSpPr>
          <p:spPr>
            <a:xfrm>
              <a:off x="7246101" y="1700852"/>
              <a:ext cx="81462" cy="23121"/>
            </a:xfrm>
            <a:custGeom>
              <a:avLst/>
              <a:gdLst/>
              <a:ahLst/>
              <a:cxnLst/>
              <a:rect l="l" t="t" r="r" b="b"/>
              <a:pathLst>
                <a:path w="3111" h="883" extrusionOk="0">
                  <a:moveTo>
                    <a:pt x="0" y="1"/>
                  </a:moveTo>
                  <a:lnTo>
                    <a:pt x="0" y="497"/>
                  </a:lnTo>
                  <a:cubicBezTo>
                    <a:pt x="487" y="754"/>
                    <a:pt x="1021" y="883"/>
                    <a:pt x="1555" y="883"/>
                  </a:cubicBezTo>
                  <a:cubicBezTo>
                    <a:pt x="2090" y="883"/>
                    <a:pt x="2624" y="754"/>
                    <a:pt x="3110" y="497"/>
                  </a:cubicBezTo>
                  <a:lnTo>
                    <a:pt x="3110" y="1"/>
                  </a:lnTo>
                  <a:close/>
                </a:path>
              </a:pathLst>
            </a:custGeom>
            <a:solidFill>
              <a:srgbClr val="D4DDE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2" name="Google Shape;11552;p71"/>
            <p:cNvSpPr/>
            <p:nvPr/>
          </p:nvSpPr>
          <p:spPr>
            <a:xfrm>
              <a:off x="7189149" y="1543716"/>
              <a:ext cx="190627" cy="168658"/>
            </a:xfrm>
            <a:custGeom>
              <a:avLst/>
              <a:gdLst/>
              <a:ahLst/>
              <a:cxnLst/>
              <a:rect l="l" t="t" r="r" b="b"/>
              <a:pathLst>
                <a:path w="7280" h="6441" extrusionOk="0">
                  <a:moveTo>
                    <a:pt x="6621" y="1"/>
                  </a:moveTo>
                  <a:lnTo>
                    <a:pt x="849" y="449"/>
                  </a:lnTo>
                  <a:lnTo>
                    <a:pt x="849" y="2672"/>
                  </a:lnTo>
                  <a:lnTo>
                    <a:pt x="735" y="2672"/>
                  </a:lnTo>
                  <a:cubicBezTo>
                    <a:pt x="0" y="2672"/>
                    <a:pt x="0" y="3779"/>
                    <a:pt x="735" y="3779"/>
                  </a:cubicBezTo>
                  <a:lnTo>
                    <a:pt x="859" y="3779"/>
                  </a:lnTo>
                  <a:cubicBezTo>
                    <a:pt x="973" y="5277"/>
                    <a:pt x="2223" y="6440"/>
                    <a:pt x="3730" y="6440"/>
                  </a:cubicBezTo>
                  <a:cubicBezTo>
                    <a:pt x="5238" y="6440"/>
                    <a:pt x="6488" y="5277"/>
                    <a:pt x="6602" y="3779"/>
                  </a:cubicBezTo>
                  <a:lnTo>
                    <a:pt x="6726" y="3779"/>
                  </a:lnTo>
                  <a:cubicBezTo>
                    <a:pt x="7031" y="3779"/>
                    <a:pt x="7279" y="3531"/>
                    <a:pt x="7279" y="3225"/>
                  </a:cubicBezTo>
                  <a:cubicBezTo>
                    <a:pt x="7279" y="2920"/>
                    <a:pt x="7031" y="2672"/>
                    <a:pt x="6726" y="2672"/>
                  </a:cubicBezTo>
                  <a:lnTo>
                    <a:pt x="6621" y="2672"/>
                  </a:lnTo>
                  <a:lnTo>
                    <a:pt x="6621" y="1"/>
                  </a:lnTo>
                  <a:close/>
                </a:path>
              </a:pathLst>
            </a:custGeom>
            <a:solidFill>
              <a:srgbClr val="FFA68B">
                <a:lumMod val="20000"/>
                <a:lumOff val="8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3" name="Google Shape;11553;p71"/>
            <p:cNvSpPr/>
            <p:nvPr/>
          </p:nvSpPr>
          <p:spPr>
            <a:xfrm>
              <a:off x="7192893" y="1549713"/>
              <a:ext cx="146400" cy="162635"/>
            </a:xfrm>
            <a:custGeom>
              <a:avLst/>
              <a:gdLst/>
              <a:ahLst/>
              <a:cxnLst/>
              <a:rect l="l" t="t" r="r" b="b"/>
              <a:pathLst>
                <a:path w="5591" h="6211" extrusionOk="0">
                  <a:moveTo>
                    <a:pt x="5591" y="1"/>
                  </a:moveTo>
                  <a:lnTo>
                    <a:pt x="697" y="220"/>
                  </a:lnTo>
                  <a:lnTo>
                    <a:pt x="697" y="2443"/>
                  </a:lnTo>
                  <a:lnTo>
                    <a:pt x="621" y="2443"/>
                  </a:lnTo>
                  <a:cubicBezTo>
                    <a:pt x="614" y="2443"/>
                    <a:pt x="608" y="2443"/>
                    <a:pt x="601" y="2443"/>
                  </a:cubicBezTo>
                  <a:cubicBezTo>
                    <a:pt x="314" y="2443"/>
                    <a:pt x="76" y="2650"/>
                    <a:pt x="39" y="2939"/>
                  </a:cubicBezTo>
                  <a:cubicBezTo>
                    <a:pt x="0" y="3264"/>
                    <a:pt x="258" y="3550"/>
                    <a:pt x="592" y="3550"/>
                  </a:cubicBezTo>
                  <a:lnTo>
                    <a:pt x="706" y="3550"/>
                  </a:lnTo>
                  <a:cubicBezTo>
                    <a:pt x="810" y="5072"/>
                    <a:pt x="2090" y="6210"/>
                    <a:pt x="3566" y="6210"/>
                  </a:cubicBezTo>
                  <a:cubicBezTo>
                    <a:pt x="3718" y="6210"/>
                    <a:pt x="3871" y="6198"/>
                    <a:pt x="4026" y="6173"/>
                  </a:cubicBezTo>
                  <a:cubicBezTo>
                    <a:pt x="2624" y="5944"/>
                    <a:pt x="1594" y="4742"/>
                    <a:pt x="1594" y="3330"/>
                  </a:cubicBezTo>
                  <a:lnTo>
                    <a:pt x="1594" y="1556"/>
                  </a:lnTo>
                  <a:cubicBezTo>
                    <a:pt x="1594" y="1060"/>
                    <a:pt x="1994" y="659"/>
                    <a:pt x="2481" y="659"/>
                  </a:cubicBezTo>
                  <a:lnTo>
                    <a:pt x="5142" y="659"/>
                  </a:lnTo>
                  <a:cubicBezTo>
                    <a:pt x="5391" y="659"/>
                    <a:pt x="5591" y="459"/>
                    <a:pt x="5591" y="220"/>
                  </a:cubicBezTo>
                  <a:lnTo>
                    <a:pt x="5591" y="1"/>
                  </a:lnTo>
                  <a:close/>
                </a:path>
              </a:pathLst>
            </a:custGeom>
            <a:solidFill>
              <a:srgbClr val="FF9C38">
                <a:lumMod val="20000"/>
                <a:lumOff val="8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4" name="Google Shape;11554;p71"/>
            <p:cNvSpPr/>
            <p:nvPr/>
          </p:nvSpPr>
          <p:spPr>
            <a:xfrm>
              <a:off x="7246101" y="1613604"/>
              <a:ext cx="11757" cy="17334"/>
            </a:xfrm>
            <a:custGeom>
              <a:avLst/>
              <a:gdLst/>
              <a:ahLst/>
              <a:cxnLst/>
              <a:rect l="l" t="t" r="r" b="b"/>
              <a:pathLst>
                <a:path w="449" h="662" extrusionOk="0">
                  <a:moveTo>
                    <a:pt x="225" y="1"/>
                  </a:moveTo>
                  <a:cubicBezTo>
                    <a:pt x="113" y="1"/>
                    <a:pt x="0" y="75"/>
                    <a:pt x="0" y="223"/>
                  </a:cubicBezTo>
                  <a:lnTo>
                    <a:pt x="0" y="442"/>
                  </a:lnTo>
                  <a:cubicBezTo>
                    <a:pt x="0" y="566"/>
                    <a:pt x="105" y="661"/>
                    <a:pt x="229" y="661"/>
                  </a:cubicBezTo>
                  <a:cubicBezTo>
                    <a:pt x="353" y="661"/>
                    <a:pt x="449" y="566"/>
                    <a:pt x="449" y="442"/>
                  </a:cubicBezTo>
                  <a:lnTo>
                    <a:pt x="449" y="223"/>
                  </a:lnTo>
                  <a:cubicBezTo>
                    <a:pt x="449" y="75"/>
                    <a:pt x="337" y="1"/>
                    <a:pt x="225"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5" name="Google Shape;11555;p71"/>
            <p:cNvSpPr/>
            <p:nvPr/>
          </p:nvSpPr>
          <p:spPr>
            <a:xfrm>
              <a:off x="7316041" y="1613604"/>
              <a:ext cx="11521" cy="17334"/>
            </a:xfrm>
            <a:custGeom>
              <a:avLst/>
              <a:gdLst/>
              <a:ahLst/>
              <a:cxnLst/>
              <a:rect l="l" t="t" r="r" b="b"/>
              <a:pathLst>
                <a:path w="440" h="662" extrusionOk="0">
                  <a:moveTo>
                    <a:pt x="220" y="1"/>
                  </a:moveTo>
                  <a:cubicBezTo>
                    <a:pt x="110" y="1"/>
                    <a:pt x="1" y="75"/>
                    <a:pt x="1" y="223"/>
                  </a:cubicBezTo>
                  <a:lnTo>
                    <a:pt x="1" y="442"/>
                  </a:lnTo>
                  <a:cubicBezTo>
                    <a:pt x="1" y="566"/>
                    <a:pt x="96" y="661"/>
                    <a:pt x="220" y="661"/>
                  </a:cubicBezTo>
                  <a:cubicBezTo>
                    <a:pt x="344" y="661"/>
                    <a:pt x="439" y="566"/>
                    <a:pt x="439" y="442"/>
                  </a:cubicBezTo>
                  <a:lnTo>
                    <a:pt x="439" y="223"/>
                  </a:lnTo>
                  <a:cubicBezTo>
                    <a:pt x="439" y="75"/>
                    <a:pt x="330" y="1"/>
                    <a:pt x="220"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6" name="Google Shape;11556;p71"/>
            <p:cNvSpPr/>
            <p:nvPr/>
          </p:nvSpPr>
          <p:spPr>
            <a:xfrm>
              <a:off x="7238115" y="1593834"/>
              <a:ext cx="28097" cy="13878"/>
            </a:xfrm>
            <a:custGeom>
              <a:avLst/>
              <a:gdLst/>
              <a:ahLst/>
              <a:cxnLst/>
              <a:rect l="l" t="t" r="r" b="b"/>
              <a:pathLst>
                <a:path w="1073" h="530" extrusionOk="0">
                  <a:moveTo>
                    <a:pt x="759" y="1"/>
                  </a:moveTo>
                  <a:cubicBezTo>
                    <a:pt x="745" y="1"/>
                    <a:pt x="731" y="2"/>
                    <a:pt x="716" y="4"/>
                  </a:cubicBezTo>
                  <a:lnTo>
                    <a:pt x="267" y="90"/>
                  </a:lnTo>
                  <a:cubicBezTo>
                    <a:pt x="0" y="138"/>
                    <a:pt x="38" y="529"/>
                    <a:pt x="305" y="529"/>
                  </a:cubicBezTo>
                  <a:lnTo>
                    <a:pt x="353" y="529"/>
                  </a:lnTo>
                  <a:lnTo>
                    <a:pt x="792" y="443"/>
                  </a:lnTo>
                  <a:cubicBezTo>
                    <a:pt x="1072" y="389"/>
                    <a:pt x="1010" y="1"/>
                    <a:pt x="759" y="1"/>
                  </a:cubicBezTo>
                  <a:close/>
                </a:path>
              </a:pathLst>
            </a:custGeom>
            <a:solidFill>
              <a:srgbClr val="576D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7" name="Google Shape;11557;p71"/>
            <p:cNvSpPr/>
            <p:nvPr/>
          </p:nvSpPr>
          <p:spPr>
            <a:xfrm>
              <a:off x="7307767" y="1594044"/>
              <a:ext cx="27782" cy="13904"/>
            </a:xfrm>
            <a:custGeom>
              <a:avLst/>
              <a:gdLst/>
              <a:ahLst/>
              <a:cxnLst/>
              <a:rect l="l" t="t" r="r" b="b"/>
              <a:pathLst>
                <a:path w="1061" h="531" extrusionOk="0">
                  <a:moveTo>
                    <a:pt x="305" y="1"/>
                  </a:moveTo>
                  <a:cubicBezTo>
                    <a:pt x="60" y="1"/>
                    <a:pt x="0" y="391"/>
                    <a:pt x="269" y="445"/>
                  </a:cubicBezTo>
                  <a:lnTo>
                    <a:pt x="717" y="521"/>
                  </a:lnTo>
                  <a:lnTo>
                    <a:pt x="755" y="521"/>
                  </a:lnTo>
                  <a:lnTo>
                    <a:pt x="755" y="531"/>
                  </a:lnTo>
                  <a:cubicBezTo>
                    <a:pt x="1032" y="531"/>
                    <a:pt x="1061" y="140"/>
                    <a:pt x="803" y="92"/>
                  </a:cubicBezTo>
                  <a:lnTo>
                    <a:pt x="355" y="6"/>
                  </a:lnTo>
                  <a:cubicBezTo>
                    <a:pt x="337" y="3"/>
                    <a:pt x="321" y="1"/>
                    <a:pt x="305" y="1"/>
                  </a:cubicBezTo>
                  <a:close/>
                </a:path>
              </a:pathLst>
            </a:custGeom>
            <a:solidFill>
              <a:srgbClr val="576D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8" name="Google Shape;11558;p71"/>
            <p:cNvSpPr/>
            <p:nvPr/>
          </p:nvSpPr>
          <p:spPr>
            <a:xfrm>
              <a:off x="7211380" y="1502999"/>
              <a:ext cx="174392" cy="52501"/>
            </a:xfrm>
            <a:custGeom>
              <a:avLst/>
              <a:gdLst/>
              <a:ahLst/>
              <a:cxnLst/>
              <a:rect l="l" t="t" r="r" b="b"/>
              <a:pathLst>
                <a:path w="6660" h="2005" extrusionOk="0">
                  <a:moveTo>
                    <a:pt x="1994" y="1"/>
                  </a:moveTo>
                  <a:cubicBezTo>
                    <a:pt x="888" y="1"/>
                    <a:pt x="0" y="898"/>
                    <a:pt x="0" y="2004"/>
                  </a:cubicBezTo>
                  <a:lnTo>
                    <a:pt x="4656" y="2004"/>
                  </a:lnTo>
                  <a:cubicBezTo>
                    <a:pt x="5667" y="2004"/>
                    <a:pt x="6516" y="1251"/>
                    <a:pt x="6640" y="259"/>
                  </a:cubicBezTo>
                  <a:cubicBezTo>
                    <a:pt x="6659" y="125"/>
                    <a:pt x="6554" y="1"/>
                    <a:pt x="6421" y="1"/>
                  </a:cubicBezTo>
                  <a:close/>
                </a:path>
              </a:pathLst>
            </a:custGeom>
            <a:solidFill>
              <a:srgbClr val="3951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9" name="Google Shape;11559;p71"/>
            <p:cNvSpPr/>
            <p:nvPr/>
          </p:nvSpPr>
          <p:spPr>
            <a:xfrm>
              <a:off x="7257832" y="1502999"/>
              <a:ext cx="127940" cy="40744"/>
            </a:xfrm>
            <a:custGeom>
              <a:avLst/>
              <a:gdLst/>
              <a:ahLst/>
              <a:cxnLst/>
              <a:rect l="l" t="t" r="r" b="b"/>
              <a:pathLst>
                <a:path w="4886" h="1556" extrusionOk="0">
                  <a:moveTo>
                    <a:pt x="745" y="1"/>
                  </a:moveTo>
                  <a:cubicBezTo>
                    <a:pt x="430" y="259"/>
                    <a:pt x="192" y="602"/>
                    <a:pt x="77" y="993"/>
                  </a:cubicBezTo>
                  <a:cubicBezTo>
                    <a:pt x="1" y="1279"/>
                    <a:pt x="220" y="1556"/>
                    <a:pt x="506" y="1556"/>
                  </a:cubicBezTo>
                  <a:lnTo>
                    <a:pt x="4141" y="1556"/>
                  </a:lnTo>
                  <a:cubicBezTo>
                    <a:pt x="4542" y="1232"/>
                    <a:pt x="4809" y="764"/>
                    <a:pt x="4866" y="249"/>
                  </a:cubicBezTo>
                  <a:cubicBezTo>
                    <a:pt x="4885" y="115"/>
                    <a:pt x="4780" y="1"/>
                    <a:pt x="464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0" name="Google Shape;11560;p71"/>
            <p:cNvSpPr/>
            <p:nvPr/>
          </p:nvSpPr>
          <p:spPr>
            <a:xfrm>
              <a:off x="7252097" y="1782262"/>
              <a:ext cx="11521" cy="75491"/>
            </a:xfrm>
            <a:custGeom>
              <a:avLst/>
              <a:gdLst/>
              <a:ahLst/>
              <a:cxnLst/>
              <a:rect l="l" t="t" r="r" b="b"/>
              <a:pathLst>
                <a:path w="440" h="2883" extrusionOk="0">
                  <a:moveTo>
                    <a:pt x="235" y="1"/>
                  </a:moveTo>
                  <a:cubicBezTo>
                    <a:pt x="230" y="1"/>
                    <a:pt x="225" y="1"/>
                    <a:pt x="220" y="2"/>
                  </a:cubicBezTo>
                  <a:cubicBezTo>
                    <a:pt x="96" y="2"/>
                    <a:pt x="0" y="97"/>
                    <a:pt x="0" y="221"/>
                  </a:cubicBezTo>
                  <a:lnTo>
                    <a:pt x="0" y="2883"/>
                  </a:lnTo>
                  <a:lnTo>
                    <a:pt x="439" y="2883"/>
                  </a:lnTo>
                  <a:lnTo>
                    <a:pt x="439" y="221"/>
                  </a:lnTo>
                  <a:cubicBezTo>
                    <a:pt x="439" y="102"/>
                    <a:pt x="352" y="1"/>
                    <a:pt x="235" y="1"/>
                  </a:cubicBezTo>
                  <a:close/>
                </a:path>
              </a:pathLst>
            </a:custGeom>
            <a:solidFill>
              <a:srgbClr val="F1F4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1" name="Google Shape;11561;p71"/>
            <p:cNvSpPr/>
            <p:nvPr/>
          </p:nvSpPr>
          <p:spPr>
            <a:xfrm>
              <a:off x="7310045" y="1782262"/>
              <a:ext cx="11783" cy="75491"/>
            </a:xfrm>
            <a:custGeom>
              <a:avLst/>
              <a:gdLst/>
              <a:ahLst/>
              <a:cxnLst/>
              <a:rect l="l" t="t" r="r" b="b"/>
              <a:pathLst>
                <a:path w="450" h="2883" extrusionOk="0">
                  <a:moveTo>
                    <a:pt x="244" y="1"/>
                  </a:moveTo>
                  <a:cubicBezTo>
                    <a:pt x="239" y="1"/>
                    <a:pt x="235" y="1"/>
                    <a:pt x="230" y="2"/>
                  </a:cubicBezTo>
                  <a:cubicBezTo>
                    <a:pt x="106" y="2"/>
                    <a:pt x="1" y="97"/>
                    <a:pt x="1" y="221"/>
                  </a:cubicBezTo>
                  <a:lnTo>
                    <a:pt x="1" y="2883"/>
                  </a:lnTo>
                  <a:lnTo>
                    <a:pt x="449" y="2883"/>
                  </a:lnTo>
                  <a:lnTo>
                    <a:pt x="449" y="221"/>
                  </a:lnTo>
                  <a:cubicBezTo>
                    <a:pt x="449" y="102"/>
                    <a:pt x="353" y="1"/>
                    <a:pt x="244" y="1"/>
                  </a:cubicBezTo>
                  <a:close/>
                </a:path>
              </a:pathLst>
            </a:custGeom>
            <a:solidFill>
              <a:srgbClr val="F1F4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2" name="Google Shape;11562;p71"/>
            <p:cNvSpPr/>
            <p:nvPr/>
          </p:nvSpPr>
          <p:spPr>
            <a:xfrm>
              <a:off x="7260896" y="1654112"/>
              <a:ext cx="51872" cy="17570"/>
            </a:xfrm>
            <a:custGeom>
              <a:avLst/>
              <a:gdLst/>
              <a:ahLst/>
              <a:cxnLst/>
              <a:rect l="l" t="t" r="r" b="b"/>
              <a:pathLst>
                <a:path w="1981" h="671" extrusionOk="0">
                  <a:moveTo>
                    <a:pt x="331" y="0"/>
                  </a:moveTo>
                  <a:cubicBezTo>
                    <a:pt x="155" y="0"/>
                    <a:pt x="1" y="229"/>
                    <a:pt x="170" y="383"/>
                  </a:cubicBezTo>
                  <a:cubicBezTo>
                    <a:pt x="389" y="574"/>
                    <a:pt x="668" y="670"/>
                    <a:pt x="950" y="670"/>
                  </a:cubicBezTo>
                  <a:cubicBezTo>
                    <a:pt x="964" y="670"/>
                    <a:pt x="977" y="670"/>
                    <a:pt x="990" y="669"/>
                  </a:cubicBezTo>
                  <a:cubicBezTo>
                    <a:pt x="1004" y="670"/>
                    <a:pt x="1018" y="670"/>
                    <a:pt x="1032" y="670"/>
                  </a:cubicBezTo>
                  <a:cubicBezTo>
                    <a:pt x="1322" y="670"/>
                    <a:pt x="1592" y="574"/>
                    <a:pt x="1811" y="383"/>
                  </a:cubicBezTo>
                  <a:cubicBezTo>
                    <a:pt x="1980" y="229"/>
                    <a:pt x="1832" y="0"/>
                    <a:pt x="1658" y="0"/>
                  </a:cubicBezTo>
                  <a:cubicBezTo>
                    <a:pt x="1607" y="0"/>
                    <a:pt x="1554" y="20"/>
                    <a:pt x="1506" y="68"/>
                  </a:cubicBezTo>
                  <a:cubicBezTo>
                    <a:pt x="1353" y="173"/>
                    <a:pt x="1174" y="226"/>
                    <a:pt x="995" y="226"/>
                  </a:cubicBezTo>
                  <a:cubicBezTo>
                    <a:pt x="816" y="226"/>
                    <a:pt x="637" y="173"/>
                    <a:pt x="485" y="68"/>
                  </a:cubicBezTo>
                  <a:cubicBezTo>
                    <a:pt x="437" y="20"/>
                    <a:pt x="383" y="0"/>
                    <a:pt x="331" y="0"/>
                  </a:cubicBezTo>
                  <a:close/>
                </a:path>
              </a:pathLst>
            </a:custGeom>
            <a:solidFill>
              <a:srgbClr val="D4DDE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pic>
        <p:nvPicPr>
          <p:cNvPr id="123" name="Picture 122"/>
          <p:cNvPicPr>
            <a:picLocks noChangeAspect="1"/>
          </p:cNvPicPr>
          <p:nvPr/>
        </p:nvPicPr>
        <p:blipFill>
          <a:blip r:embed="rId2"/>
          <a:stretch>
            <a:fillRect/>
          </a:stretch>
        </p:blipFill>
        <p:spPr>
          <a:xfrm>
            <a:off x="1" y="1"/>
            <a:ext cx="976744" cy="940290"/>
          </a:xfrm>
          <a:prstGeom prst="rect">
            <a:avLst/>
          </a:prstGeom>
        </p:spPr>
      </p:pic>
      <p:sp>
        <p:nvSpPr>
          <p:cNvPr id="126" name="Rectangle 125"/>
          <p:cNvSpPr/>
          <p:nvPr/>
        </p:nvSpPr>
        <p:spPr>
          <a:xfrm>
            <a:off x="1424585" y="226484"/>
            <a:ext cx="6099464" cy="523220"/>
          </a:xfrm>
          <a:prstGeom prst="rect">
            <a:avLst/>
          </a:prstGeom>
        </p:spPr>
        <p:txBody>
          <a:bodyPr wrap="square">
            <a:spAutoFit/>
          </a:bodyPr>
          <a:lstStyle/>
          <a:p>
            <a:pPr algn="ctr"/>
            <a:r>
              <a:rPr lang="vi-VN" sz="2800" b="1" dirty="0">
                <a:solidFill>
                  <a:srgbClr val="C00000"/>
                </a:solidFill>
              </a:rPr>
              <a:t>Quyền bình đẳng trước pháp luật</a:t>
            </a:r>
          </a:p>
        </p:txBody>
      </p:sp>
    </p:spTree>
    <p:extLst>
      <p:ext uri="{BB962C8B-B14F-4D97-AF65-F5344CB8AC3E}">
        <p14:creationId xmlns:p14="http://schemas.microsoft.com/office/powerpoint/2010/main" val="13439341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3602" y="142225"/>
            <a:ext cx="7756525" cy="774700"/>
          </a:xfrm>
        </p:spPr>
        <p:txBody>
          <a:bodyPr>
            <a:normAutofit fontScale="90000"/>
          </a:bodyPr>
          <a:lstStyle/>
          <a:p>
            <a:pPr algn="ctr"/>
            <a:r>
              <a:rPr lang="vi-VN" b="1" dirty="0" smtClean="0">
                <a:solidFill>
                  <a:srgbClr val="C00000"/>
                </a:solidFill>
              </a:rPr>
              <a:t>Quyền bất khả xâm phạm về thân thể, sức khỏe, danh dự, nhân phẩm</a:t>
            </a:r>
            <a:endParaRPr lang="en-US" b="1" dirty="0">
              <a:solidFill>
                <a:srgbClr val="C00000"/>
              </a:solidFill>
            </a:endParaRPr>
          </a:p>
        </p:txBody>
      </p:sp>
      <p:grpSp>
        <p:nvGrpSpPr>
          <p:cNvPr id="84" name="Google Shape;13042;p72"/>
          <p:cNvGrpSpPr/>
          <p:nvPr/>
        </p:nvGrpSpPr>
        <p:grpSpPr>
          <a:xfrm rot="14784268">
            <a:off x="7866331" y="-15961"/>
            <a:ext cx="497067" cy="1972110"/>
            <a:chOff x="3225379" y="3807339"/>
            <a:chExt cx="72413" cy="366404"/>
          </a:xfrm>
        </p:grpSpPr>
        <p:sp>
          <p:nvSpPr>
            <p:cNvPr id="85" name="Google Shape;13043;p72"/>
            <p:cNvSpPr/>
            <p:nvPr/>
          </p:nvSpPr>
          <p:spPr>
            <a:xfrm>
              <a:off x="3225379" y="3807339"/>
              <a:ext cx="72413" cy="366404"/>
            </a:xfrm>
            <a:custGeom>
              <a:avLst/>
              <a:gdLst/>
              <a:ahLst/>
              <a:cxnLst/>
              <a:rect l="l" t="t" r="r" b="b"/>
              <a:pathLst>
                <a:path w="2771" h="14021" extrusionOk="0">
                  <a:moveTo>
                    <a:pt x="1390" y="0"/>
                  </a:moveTo>
                  <a:cubicBezTo>
                    <a:pt x="1354" y="0"/>
                    <a:pt x="1318" y="20"/>
                    <a:pt x="1299" y="58"/>
                  </a:cubicBezTo>
                  <a:lnTo>
                    <a:pt x="789" y="1020"/>
                  </a:lnTo>
                  <a:lnTo>
                    <a:pt x="145" y="2231"/>
                  </a:lnTo>
                  <a:cubicBezTo>
                    <a:pt x="49" y="2395"/>
                    <a:pt x="10" y="2587"/>
                    <a:pt x="10" y="2779"/>
                  </a:cubicBezTo>
                  <a:lnTo>
                    <a:pt x="10" y="12645"/>
                  </a:lnTo>
                  <a:cubicBezTo>
                    <a:pt x="1" y="13403"/>
                    <a:pt x="616" y="14021"/>
                    <a:pt x="1379" y="14021"/>
                  </a:cubicBezTo>
                  <a:cubicBezTo>
                    <a:pt x="1391" y="14021"/>
                    <a:pt x="1403" y="14021"/>
                    <a:pt x="1414" y="14020"/>
                  </a:cubicBezTo>
                  <a:cubicBezTo>
                    <a:pt x="1597" y="14020"/>
                    <a:pt x="1780" y="13982"/>
                    <a:pt x="1953" y="13905"/>
                  </a:cubicBezTo>
                  <a:cubicBezTo>
                    <a:pt x="2443" y="13674"/>
                    <a:pt x="2760" y="13184"/>
                    <a:pt x="2770" y="12645"/>
                  </a:cubicBezTo>
                  <a:lnTo>
                    <a:pt x="2770" y="12617"/>
                  </a:lnTo>
                  <a:lnTo>
                    <a:pt x="2770" y="2779"/>
                  </a:lnTo>
                  <a:cubicBezTo>
                    <a:pt x="2770" y="2693"/>
                    <a:pt x="2760" y="2606"/>
                    <a:pt x="2741" y="2529"/>
                  </a:cubicBezTo>
                  <a:lnTo>
                    <a:pt x="2741" y="2510"/>
                  </a:lnTo>
                  <a:cubicBezTo>
                    <a:pt x="2722" y="2404"/>
                    <a:pt x="2684" y="2318"/>
                    <a:pt x="2635" y="2222"/>
                  </a:cubicBezTo>
                  <a:lnTo>
                    <a:pt x="1991" y="1020"/>
                  </a:lnTo>
                  <a:lnTo>
                    <a:pt x="1482" y="58"/>
                  </a:lnTo>
                  <a:cubicBezTo>
                    <a:pt x="1462" y="20"/>
                    <a:pt x="1426" y="0"/>
                    <a:pt x="1390"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044;p72"/>
            <p:cNvSpPr/>
            <p:nvPr/>
          </p:nvSpPr>
          <p:spPr>
            <a:xfrm>
              <a:off x="3225640" y="4104623"/>
              <a:ext cx="72152" cy="33188"/>
            </a:xfrm>
            <a:custGeom>
              <a:avLst/>
              <a:gdLst/>
              <a:ahLst/>
              <a:cxnLst/>
              <a:rect l="l" t="t" r="r" b="b"/>
              <a:pathLst>
                <a:path w="2761" h="1270" extrusionOk="0">
                  <a:moveTo>
                    <a:pt x="0" y="0"/>
                  </a:moveTo>
                  <a:lnTo>
                    <a:pt x="0" y="1269"/>
                  </a:lnTo>
                  <a:lnTo>
                    <a:pt x="2760" y="1269"/>
                  </a:lnTo>
                  <a:lnTo>
                    <a:pt x="2760" y="1241"/>
                  </a:lnTo>
                  <a:lnTo>
                    <a:pt x="2760" y="0"/>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045;p72"/>
            <p:cNvSpPr/>
            <p:nvPr/>
          </p:nvSpPr>
          <p:spPr>
            <a:xfrm>
              <a:off x="3245997" y="3807339"/>
              <a:ext cx="31437" cy="32509"/>
            </a:xfrm>
            <a:custGeom>
              <a:avLst/>
              <a:gdLst/>
              <a:ahLst/>
              <a:cxnLst/>
              <a:rect l="l" t="t" r="r" b="b"/>
              <a:pathLst>
                <a:path w="1203" h="1244" extrusionOk="0">
                  <a:moveTo>
                    <a:pt x="601" y="0"/>
                  </a:moveTo>
                  <a:cubicBezTo>
                    <a:pt x="565" y="0"/>
                    <a:pt x="529" y="20"/>
                    <a:pt x="510" y="58"/>
                  </a:cubicBezTo>
                  <a:lnTo>
                    <a:pt x="0" y="1020"/>
                  </a:lnTo>
                  <a:cubicBezTo>
                    <a:pt x="173" y="1169"/>
                    <a:pt x="387" y="1243"/>
                    <a:pt x="601" y="1243"/>
                  </a:cubicBezTo>
                  <a:cubicBezTo>
                    <a:pt x="815" y="1243"/>
                    <a:pt x="1029" y="1169"/>
                    <a:pt x="1202" y="1020"/>
                  </a:cubicBezTo>
                  <a:lnTo>
                    <a:pt x="693" y="58"/>
                  </a:lnTo>
                  <a:cubicBezTo>
                    <a:pt x="673" y="20"/>
                    <a:pt x="637" y="0"/>
                    <a:pt x="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046;p72"/>
            <p:cNvSpPr/>
            <p:nvPr/>
          </p:nvSpPr>
          <p:spPr>
            <a:xfrm>
              <a:off x="3225379" y="4137785"/>
              <a:ext cx="72413" cy="35958"/>
            </a:xfrm>
            <a:custGeom>
              <a:avLst/>
              <a:gdLst/>
              <a:ahLst/>
              <a:cxnLst/>
              <a:rect l="l" t="t" r="r" b="b"/>
              <a:pathLst>
                <a:path w="2771" h="1376" extrusionOk="0">
                  <a:moveTo>
                    <a:pt x="10" y="0"/>
                  </a:moveTo>
                  <a:cubicBezTo>
                    <a:pt x="1" y="758"/>
                    <a:pt x="616" y="1376"/>
                    <a:pt x="1379" y="1376"/>
                  </a:cubicBezTo>
                  <a:cubicBezTo>
                    <a:pt x="1391" y="1376"/>
                    <a:pt x="1403" y="1376"/>
                    <a:pt x="1414" y="1375"/>
                  </a:cubicBezTo>
                  <a:cubicBezTo>
                    <a:pt x="1597" y="1375"/>
                    <a:pt x="1780" y="1337"/>
                    <a:pt x="1953" y="1260"/>
                  </a:cubicBezTo>
                  <a:cubicBezTo>
                    <a:pt x="2443" y="1029"/>
                    <a:pt x="2760" y="539"/>
                    <a:pt x="2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047;p72"/>
            <p:cNvSpPr/>
            <p:nvPr/>
          </p:nvSpPr>
          <p:spPr>
            <a:xfrm>
              <a:off x="3255039" y="4104623"/>
              <a:ext cx="42753" cy="33188"/>
            </a:xfrm>
            <a:custGeom>
              <a:avLst/>
              <a:gdLst/>
              <a:ahLst/>
              <a:cxnLst/>
              <a:rect l="l" t="t" r="r" b="b"/>
              <a:pathLst>
                <a:path w="1636" h="1270" extrusionOk="0">
                  <a:moveTo>
                    <a:pt x="0" y="0"/>
                  </a:moveTo>
                  <a:lnTo>
                    <a:pt x="0" y="1269"/>
                  </a:lnTo>
                  <a:lnTo>
                    <a:pt x="1635" y="1269"/>
                  </a:lnTo>
                  <a:lnTo>
                    <a:pt x="1635" y="1241"/>
                  </a:lnTo>
                  <a:lnTo>
                    <a:pt x="1635" y="0"/>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049;p72"/>
            <p:cNvSpPr/>
            <p:nvPr/>
          </p:nvSpPr>
          <p:spPr>
            <a:xfrm>
              <a:off x="3225379" y="3872932"/>
              <a:ext cx="72413" cy="231717"/>
            </a:xfrm>
            <a:custGeom>
              <a:avLst/>
              <a:gdLst/>
              <a:ahLst/>
              <a:cxnLst/>
              <a:rect l="l" t="t" r="r" b="b"/>
              <a:pathLst>
                <a:path w="2771" h="8867" extrusionOk="0">
                  <a:moveTo>
                    <a:pt x="39" y="0"/>
                  </a:moveTo>
                  <a:cubicBezTo>
                    <a:pt x="20" y="87"/>
                    <a:pt x="1" y="173"/>
                    <a:pt x="10" y="269"/>
                  </a:cubicBezTo>
                  <a:lnTo>
                    <a:pt x="10" y="8866"/>
                  </a:lnTo>
                  <a:lnTo>
                    <a:pt x="2770" y="8866"/>
                  </a:lnTo>
                  <a:lnTo>
                    <a:pt x="2770" y="269"/>
                  </a:lnTo>
                  <a:cubicBezTo>
                    <a:pt x="2770" y="183"/>
                    <a:pt x="2760" y="106"/>
                    <a:pt x="2741" y="19"/>
                  </a:cubicBezTo>
                  <a:lnTo>
                    <a:pt x="2741" y="0"/>
                  </a:ln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050;p72"/>
            <p:cNvSpPr/>
            <p:nvPr/>
          </p:nvSpPr>
          <p:spPr>
            <a:xfrm>
              <a:off x="3255039" y="3872932"/>
              <a:ext cx="42753" cy="231717"/>
            </a:xfrm>
            <a:custGeom>
              <a:avLst/>
              <a:gdLst/>
              <a:ahLst/>
              <a:cxnLst/>
              <a:rect l="l" t="t" r="r" b="b"/>
              <a:pathLst>
                <a:path w="1636" h="8867" extrusionOk="0">
                  <a:moveTo>
                    <a:pt x="0" y="0"/>
                  </a:moveTo>
                  <a:lnTo>
                    <a:pt x="0" y="8866"/>
                  </a:lnTo>
                  <a:lnTo>
                    <a:pt x="1635" y="8866"/>
                  </a:lnTo>
                  <a:lnTo>
                    <a:pt x="1635" y="269"/>
                  </a:lnTo>
                  <a:cubicBezTo>
                    <a:pt x="1635" y="183"/>
                    <a:pt x="1625" y="106"/>
                    <a:pt x="1606" y="19"/>
                  </a:cubicBezTo>
                  <a:lnTo>
                    <a:pt x="1606"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Rectangle 92"/>
          <p:cNvSpPr/>
          <p:nvPr/>
        </p:nvSpPr>
        <p:spPr>
          <a:xfrm>
            <a:off x="4619599" y="2528776"/>
            <a:ext cx="3958474"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Quyền</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bất</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khả</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xâm</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phạm</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về</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thân</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thể</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sức</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khỏe</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danh</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dự</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nhân</a:t>
            </a:r>
            <a:r>
              <a:rPr kumimoji="0" lang="en-US" sz="2000" i="0" u="none" strike="noStrike" kern="0" cap="none" spc="0" normalizeH="0" baseline="0" noProof="0" dirty="0" smtClean="0">
                <a:ln>
                  <a:noFill/>
                </a:ln>
                <a:solidFill>
                  <a:schemeClr val="bg1">
                    <a:lumMod val="10000"/>
                  </a:schemeClr>
                </a:solidFill>
                <a:effectLst/>
                <a:uLnTx/>
                <a:uFillTx/>
                <a:ea typeface="+mn-ea"/>
                <a:cs typeface="+mn-cs"/>
              </a:rPr>
              <a:t> </a:t>
            </a:r>
            <a:r>
              <a:rPr kumimoji="0" lang="en-US" sz="2000" i="0" u="none" strike="noStrike" kern="0" cap="none" spc="0" normalizeH="0" baseline="0" noProof="0" dirty="0" err="1" smtClean="0">
                <a:ln>
                  <a:noFill/>
                </a:ln>
                <a:solidFill>
                  <a:schemeClr val="bg1">
                    <a:lumMod val="10000"/>
                  </a:schemeClr>
                </a:solidFill>
                <a:effectLst/>
                <a:uLnTx/>
                <a:uFillTx/>
                <a:ea typeface="+mn-ea"/>
                <a:cs typeface="+mn-cs"/>
              </a:rPr>
              <a:t>phẩm</a:t>
            </a:r>
            <a:endParaRPr kumimoji="0" lang="en-US" sz="2000" i="0" u="none" strike="noStrike" kern="0" cap="none" spc="0" normalizeH="0" baseline="0" noProof="0" dirty="0">
              <a:ln>
                <a:noFill/>
              </a:ln>
              <a:solidFill>
                <a:schemeClr val="bg1">
                  <a:lumMod val="10000"/>
                </a:schemeClr>
              </a:solidFill>
              <a:effectLst/>
              <a:uLnTx/>
              <a:uFillTx/>
              <a:ea typeface="+mn-ea"/>
              <a:cs typeface="+mn-cs"/>
            </a:endParaRPr>
          </a:p>
        </p:txBody>
      </p:sp>
      <p:sp>
        <p:nvSpPr>
          <p:cNvPr id="95" name="Rounded Rectangle 94"/>
          <p:cNvSpPr/>
          <p:nvPr/>
        </p:nvSpPr>
        <p:spPr>
          <a:xfrm>
            <a:off x="5109206" y="1853156"/>
            <a:ext cx="2620439" cy="5413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u="sng" dirty="0" smtClean="0">
                <a:solidFill>
                  <a:schemeClr val="accent5"/>
                </a:solidFill>
              </a:rPr>
              <a:t>Điều 20</a:t>
            </a:r>
            <a:endParaRPr lang="en-US" sz="3200" u="sng" dirty="0">
              <a:solidFill>
                <a:schemeClr val="accent5"/>
              </a:solidFill>
            </a:endParaRPr>
          </a:p>
        </p:txBody>
      </p:sp>
      <p:pic>
        <p:nvPicPr>
          <p:cNvPr id="96" name="Picture 95"/>
          <p:cNvPicPr>
            <a:picLocks noChangeAspect="1"/>
          </p:cNvPicPr>
          <p:nvPr/>
        </p:nvPicPr>
        <p:blipFill>
          <a:blip r:embed="rId2"/>
          <a:stretch>
            <a:fillRect/>
          </a:stretch>
        </p:blipFill>
        <p:spPr>
          <a:xfrm>
            <a:off x="668062" y="1169896"/>
            <a:ext cx="3228305" cy="1774518"/>
          </a:xfrm>
          <a:prstGeom prst="rect">
            <a:avLst/>
          </a:prstGeom>
        </p:spPr>
      </p:pic>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381" y="3104227"/>
            <a:ext cx="3228692" cy="1781175"/>
          </a:xfrm>
          <a:prstGeom prst="rect">
            <a:avLst/>
          </a:prstGeom>
        </p:spPr>
      </p:pic>
      <p:pic>
        <p:nvPicPr>
          <p:cNvPr id="16" name="Picture 15"/>
          <p:cNvPicPr>
            <a:picLocks noChangeAspect="1"/>
          </p:cNvPicPr>
          <p:nvPr/>
        </p:nvPicPr>
        <p:blipFill>
          <a:blip r:embed="rId4"/>
          <a:stretch>
            <a:fillRect/>
          </a:stretch>
        </p:blipFill>
        <p:spPr>
          <a:xfrm>
            <a:off x="1" y="1"/>
            <a:ext cx="872835" cy="840259"/>
          </a:xfrm>
          <a:prstGeom prst="rect">
            <a:avLst/>
          </a:prstGeom>
        </p:spPr>
      </p:pic>
    </p:spTree>
    <p:extLst>
      <p:ext uri="{BB962C8B-B14F-4D97-AF65-F5344CB8AC3E}">
        <p14:creationId xmlns:p14="http://schemas.microsoft.com/office/powerpoint/2010/main" val="935063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424545" y="213661"/>
            <a:ext cx="5392882" cy="604838"/>
          </a:xfrm>
        </p:spPr>
        <p:txBody>
          <a:bodyPr>
            <a:noAutofit/>
          </a:bodyPr>
          <a:lstStyle/>
          <a:p>
            <a:r>
              <a:rPr lang="vi-VN" b="1" dirty="0" smtClean="0">
                <a:solidFill>
                  <a:srgbClr val="C00000"/>
                </a:solidFill>
              </a:rPr>
              <a:t>Quyền bảo vệ đời tư</a:t>
            </a:r>
            <a:endParaRPr lang="en-US" b="1" dirty="0">
              <a:solidFill>
                <a:srgbClr val="C00000"/>
              </a:solidFill>
            </a:endParaRPr>
          </a:p>
        </p:txBody>
      </p:sp>
      <p:pic>
        <p:nvPicPr>
          <p:cNvPr id="6" name="Picture 5"/>
          <p:cNvPicPr>
            <a:picLocks noChangeAspect="1"/>
          </p:cNvPicPr>
          <p:nvPr/>
        </p:nvPicPr>
        <p:blipFill>
          <a:blip r:embed="rId2"/>
          <a:stretch>
            <a:fillRect/>
          </a:stretch>
        </p:blipFill>
        <p:spPr>
          <a:xfrm>
            <a:off x="3022022" y="2644120"/>
            <a:ext cx="3515591" cy="2413608"/>
          </a:xfrm>
          <a:prstGeom prst="rect">
            <a:avLst/>
          </a:prstGeom>
        </p:spPr>
      </p:pic>
      <p:sp>
        <p:nvSpPr>
          <p:cNvPr id="11" name="Rounded Rectangle 10"/>
          <p:cNvSpPr/>
          <p:nvPr/>
        </p:nvSpPr>
        <p:spPr>
          <a:xfrm>
            <a:off x="173181" y="2404167"/>
            <a:ext cx="2769177" cy="21373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accent6"/>
                </a:solidFill>
              </a:rPr>
              <a:t>Quyền bất </a:t>
            </a:r>
            <a:r>
              <a:rPr lang="vi-VN" sz="2400" dirty="0">
                <a:solidFill>
                  <a:schemeClr val="accent6"/>
                </a:solidFill>
              </a:rPr>
              <a:t>khả xâm phạm về đời sống riêng tư, bí mật cá nhân và bí mật gia đình</a:t>
            </a:r>
            <a:endParaRPr lang="en-US" sz="2400" dirty="0">
              <a:solidFill>
                <a:schemeClr val="accent6"/>
              </a:solidFill>
            </a:endParaRPr>
          </a:p>
        </p:txBody>
      </p:sp>
      <p:sp>
        <p:nvSpPr>
          <p:cNvPr id="12" name="Rounded Rectangle 11"/>
          <p:cNvSpPr/>
          <p:nvPr/>
        </p:nvSpPr>
        <p:spPr>
          <a:xfrm>
            <a:off x="2689513" y="1019540"/>
            <a:ext cx="4021282" cy="1423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lumMod val="10000"/>
                  </a:schemeClr>
                </a:solidFill>
              </a:rPr>
              <a:t>Quyền </a:t>
            </a:r>
            <a:r>
              <a:rPr lang="vi-VN" sz="2400" dirty="0">
                <a:solidFill>
                  <a:schemeClr val="bg1">
                    <a:lumMod val="10000"/>
                  </a:schemeClr>
                </a:solidFill>
              </a:rPr>
              <a:t>bí mật thư tín, điện thoại, điện tín và các hình thức trao đổi thông tin riêng tư khác.</a:t>
            </a:r>
            <a:endParaRPr lang="en-US" sz="2400" dirty="0">
              <a:solidFill>
                <a:schemeClr val="bg1">
                  <a:lumMod val="10000"/>
                </a:schemeClr>
              </a:solidFill>
            </a:endParaRPr>
          </a:p>
        </p:txBody>
      </p:sp>
      <p:sp>
        <p:nvSpPr>
          <p:cNvPr id="13" name="Rounded Rectangle 12"/>
          <p:cNvSpPr/>
          <p:nvPr/>
        </p:nvSpPr>
        <p:spPr>
          <a:xfrm>
            <a:off x="6617277" y="2058057"/>
            <a:ext cx="2400300" cy="20470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lumMod val="10000"/>
                  </a:schemeClr>
                </a:solidFill>
              </a:rPr>
              <a:t>Q</a:t>
            </a:r>
            <a:r>
              <a:rPr lang="en-US" sz="2400" dirty="0" err="1" smtClean="0">
                <a:solidFill>
                  <a:schemeClr val="bg1">
                    <a:lumMod val="10000"/>
                  </a:schemeClr>
                </a:solidFill>
              </a:rPr>
              <a:t>uyền</a:t>
            </a:r>
            <a:r>
              <a:rPr lang="en-US" sz="2400" dirty="0" smtClean="0">
                <a:solidFill>
                  <a:schemeClr val="bg1">
                    <a:lumMod val="10000"/>
                  </a:schemeClr>
                </a:solidFill>
              </a:rPr>
              <a:t> </a:t>
            </a:r>
            <a:r>
              <a:rPr lang="en-US" sz="2400" dirty="0" err="1">
                <a:solidFill>
                  <a:schemeClr val="bg1">
                    <a:lumMod val="10000"/>
                  </a:schemeClr>
                </a:solidFill>
              </a:rPr>
              <a:t>bảo</a:t>
            </a:r>
            <a:r>
              <a:rPr lang="en-US" sz="2400" dirty="0">
                <a:solidFill>
                  <a:schemeClr val="bg1">
                    <a:lumMod val="10000"/>
                  </a:schemeClr>
                </a:solidFill>
              </a:rPr>
              <a:t> </a:t>
            </a:r>
            <a:r>
              <a:rPr lang="en-US" sz="2400" dirty="0" err="1">
                <a:solidFill>
                  <a:schemeClr val="bg1">
                    <a:lumMod val="10000"/>
                  </a:schemeClr>
                </a:solidFill>
              </a:rPr>
              <a:t>vệ</a:t>
            </a:r>
            <a:r>
              <a:rPr lang="en-US" sz="2400" dirty="0">
                <a:solidFill>
                  <a:schemeClr val="bg1">
                    <a:lumMod val="10000"/>
                  </a:schemeClr>
                </a:solidFill>
              </a:rPr>
              <a:t> </a:t>
            </a:r>
            <a:r>
              <a:rPr lang="en-US" sz="2400" dirty="0" err="1">
                <a:solidFill>
                  <a:schemeClr val="bg1">
                    <a:lumMod val="10000"/>
                  </a:schemeClr>
                </a:solidFill>
              </a:rPr>
              <a:t>danh</a:t>
            </a:r>
            <a:r>
              <a:rPr lang="en-US" sz="2400" dirty="0">
                <a:solidFill>
                  <a:schemeClr val="bg1">
                    <a:lumMod val="10000"/>
                  </a:schemeClr>
                </a:solidFill>
              </a:rPr>
              <a:t> </a:t>
            </a:r>
            <a:r>
              <a:rPr lang="en-US" sz="2400" dirty="0" err="1">
                <a:solidFill>
                  <a:schemeClr val="bg1">
                    <a:lumMod val="10000"/>
                  </a:schemeClr>
                </a:solidFill>
              </a:rPr>
              <a:t>dự</a:t>
            </a:r>
            <a:r>
              <a:rPr lang="en-US" sz="2400" dirty="0">
                <a:solidFill>
                  <a:schemeClr val="bg1">
                    <a:lumMod val="10000"/>
                  </a:schemeClr>
                </a:solidFill>
              </a:rPr>
              <a:t>, </a:t>
            </a:r>
            <a:r>
              <a:rPr lang="en-US" sz="2400" dirty="0" err="1">
                <a:solidFill>
                  <a:schemeClr val="bg1">
                    <a:lumMod val="10000"/>
                  </a:schemeClr>
                </a:solidFill>
              </a:rPr>
              <a:t>uy</a:t>
            </a:r>
            <a:r>
              <a:rPr lang="en-US" sz="2400" dirty="0">
                <a:solidFill>
                  <a:schemeClr val="bg1">
                    <a:lumMod val="10000"/>
                  </a:schemeClr>
                </a:solidFill>
              </a:rPr>
              <a:t> </a:t>
            </a:r>
            <a:r>
              <a:rPr lang="en-US" sz="2400" dirty="0" err="1">
                <a:solidFill>
                  <a:schemeClr val="bg1">
                    <a:lumMod val="10000"/>
                  </a:schemeClr>
                </a:solidFill>
              </a:rPr>
              <a:t>tín</a:t>
            </a:r>
            <a:r>
              <a:rPr lang="en-US" sz="2400" dirty="0">
                <a:solidFill>
                  <a:schemeClr val="bg1">
                    <a:lumMod val="10000"/>
                  </a:schemeClr>
                </a:solidFill>
              </a:rPr>
              <a:t> </a:t>
            </a:r>
            <a:r>
              <a:rPr lang="en-US" sz="2400" dirty="0" err="1">
                <a:solidFill>
                  <a:schemeClr val="bg1">
                    <a:lumMod val="10000"/>
                  </a:schemeClr>
                </a:solidFill>
              </a:rPr>
              <a:t>của</a:t>
            </a:r>
            <a:r>
              <a:rPr lang="en-US" sz="2400" dirty="0">
                <a:solidFill>
                  <a:schemeClr val="bg1">
                    <a:lumMod val="10000"/>
                  </a:schemeClr>
                </a:solidFill>
              </a:rPr>
              <a:t> </a:t>
            </a:r>
            <a:r>
              <a:rPr lang="en-US" sz="2400" dirty="0" err="1">
                <a:solidFill>
                  <a:schemeClr val="bg1">
                    <a:lumMod val="10000"/>
                  </a:schemeClr>
                </a:solidFill>
              </a:rPr>
              <a:t>mình</a:t>
            </a:r>
            <a:r>
              <a:rPr lang="en-US" sz="2400" dirty="0">
                <a:solidFill>
                  <a:schemeClr val="bg1">
                    <a:lumMod val="10000"/>
                  </a:schemeClr>
                </a:solidFill>
              </a:rPr>
              <a:t>.</a:t>
            </a:r>
          </a:p>
        </p:txBody>
      </p:sp>
      <p:sp>
        <p:nvSpPr>
          <p:cNvPr id="14" name="6-Point Star 13"/>
          <p:cNvSpPr/>
          <p:nvPr/>
        </p:nvSpPr>
        <p:spPr>
          <a:xfrm rot="945560">
            <a:off x="6185854" y="335321"/>
            <a:ext cx="2109375" cy="966355"/>
          </a:xfrm>
          <a:prstGeom prst="star6">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accent5"/>
                </a:solidFill>
              </a:rPr>
              <a:t>Điều 21</a:t>
            </a:r>
            <a:endParaRPr lang="en-US" sz="2400" dirty="0">
              <a:solidFill>
                <a:schemeClr val="accent5"/>
              </a:solidFill>
            </a:endParaRPr>
          </a:p>
        </p:txBody>
      </p:sp>
      <p:pic>
        <p:nvPicPr>
          <p:cNvPr id="8" name="Picture 7"/>
          <p:cNvPicPr>
            <a:picLocks noChangeAspect="1"/>
          </p:cNvPicPr>
          <p:nvPr/>
        </p:nvPicPr>
        <p:blipFill>
          <a:blip r:embed="rId3"/>
          <a:stretch>
            <a:fillRect/>
          </a:stretch>
        </p:blipFill>
        <p:spPr>
          <a:xfrm>
            <a:off x="1" y="1"/>
            <a:ext cx="1028699" cy="990306"/>
          </a:xfrm>
          <a:prstGeom prst="rect">
            <a:avLst/>
          </a:prstGeom>
        </p:spPr>
      </p:pic>
    </p:spTree>
    <p:extLst>
      <p:ext uri="{BB962C8B-B14F-4D97-AF65-F5344CB8AC3E}">
        <p14:creationId xmlns:p14="http://schemas.microsoft.com/office/powerpoint/2010/main" val="25473997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grpSp>
        <p:nvGrpSpPr>
          <p:cNvPr id="791" name="Google Shape;791;p20"/>
          <p:cNvGrpSpPr/>
          <p:nvPr/>
        </p:nvGrpSpPr>
        <p:grpSpPr>
          <a:xfrm>
            <a:off x="2909455" y="1126848"/>
            <a:ext cx="4656764" cy="1383136"/>
            <a:chOff x="-343133" y="2420448"/>
            <a:chExt cx="4656764" cy="1383136"/>
          </a:xfrm>
        </p:grpSpPr>
        <p:sp>
          <p:nvSpPr>
            <p:cNvPr id="792" name="Google Shape;792;p20"/>
            <p:cNvSpPr/>
            <p:nvPr/>
          </p:nvSpPr>
          <p:spPr>
            <a:xfrm>
              <a:off x="-343133" y="2420448"/>
              <a:ext cx="4656764" cy="417900"/>
            </a:xfrm>
            <a:prstGeom prst="roundRect">
              <a:avLst>
                <a:gd name="adj" fmla="val 0"/>
              </a:avLst>
            </a:prstGeom>
            <a:solidFill>
              <a:srgbClr val="00B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smtClean="0">
                  <a:ln>
                    <a:noFill/>
                  </a:ln>
                  <a:solidFill>
                    <a:srgbClr val="FFFFFF"/>
                  </a:solidFill>
                  <a:effectLst/>
                  <a:uLnTx/>
                  <a:uFillTx/>
                  <a:latin typeface="Roboto"/>
                  <a:ea typeface="Roboto"/>
                  <a:cs typeface="Roboto"/>
                  <a:sym typeface="Roboto"/>
                </a:rPr>
                <a:t>Điều 22</a:t>
              </a:r>
              <a:endParaRPr kumimoji="0" sz="2400" b="1"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793" name="Google Shape;793;p20"/>
            <p:cNvSpPr txBox="1"/>
            <p:nvPr/>
          </p:nvSpPr>
          <p:spPr>
            <a:xfrm>
              <a:off x="-243910" y="2899960"/>
              <a:ext cx="4458317" cy="903624"/>
            </a:xfrm>
            <a:prstGeom prst="rect">
              <a:avLst/>
            </a:prstGeom>
            <a:noFill/>
            <a:ln>
              <a:noFill/>
            </a:ln>
          </p:spPr>
          <p:txBody>
            <a:bodyPr spcFirstLastPara="1" wrap="square" lIns="91425" tIns="0"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600" b="0" i="0" u="none" strike="noStrike" kern="0" cap="none" spc="0" normalizeH="0" baseline="0" noProof="0" dirty="0" smtClean="0">
                  <a:ln>
                    <a:noFill/>
                  </a:ln>
                  <a:solidFill>
                    <a:srgbClr val="000000"/>
                  </a:solidFill>
                  <a:effectLst/>
                  <a:uLnTx/>
                  <a:uFillTx/>
                  <a:latin typeface="Roboto"/>
                  <a:ea typeface="Roboto"/>
                  <a:cs typeface="Roboto"/>
                  <a:sym typeface="Roboto"/>
                </a:rPr>
                <a:t>Mọi người có quyền bất khả xâm phạm về chỗ ở</a:t>
              </a:r>
              <a:endParaRPr kumimoji="0" sz="26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
        <p:nvSpPr>
          <p:cNvPr id="805" name="Google Shape;805;p20"/>
          <p:cNvSpPr txBox="1"/>
          <p:nvPr/>
        </p:nvSpPr>
        <p:spPr>
          <a:xfrm>
            <a:off x="3340031" y="3192541"/>
            <a:ext cx="4619406" cy="1631391"/>
          </a:xfrm>
          <a:prstGeom prst="rect">
            <a:avLst/>
          </a:prstGeom>
          <a:noFill/>
          <a:ln>
            <a:noFill/>
          </a:ln>
        </p:spPr>
        <p:txBody>
          <a:bodyPr spcFirstLastPara="1" wrap="square" lIns="91425" tIns="0" rIns="91425" bIns="91425"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806" name="Google Shape;806;p20"/>
          <p:cNvSpPr/>
          <p:nvPr/>
        </p:nvSpPr>
        <p:spPr>
          <a:xfrm>
            <a:off x="439314" y="840074"/>
            <a:ext cx="2593569" cy="1626220"/>
          </a:xfrm>
          <a:prstGeom prst="ellipse">
            <a:avLst/>
          </a:prstGeom>
          <a:noFill/>
          <a:ln w="1905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20"/>
          <p:cNvSpPr/>
          <p:nvPr/>
        </p:nvSpPr>
        <p:spPr>
          <a:xfrm>
            <a:off x="3514018" y="3203301"/>
            <a:ext cx="4554895" cy="417900"/>
          </a:xfrm>
          <a:prstGeom prst="roundRect">
            <a:avLst>
              <a:gd name="adj" fmla="val 0"/>
            </a:avLst>
          </a:prstGeom>
          <a:solidFill>
            <a:srgbClr val="FFC000"/>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smtClean="0">
                <a:ln>
                  <a:noFill/>
                </a:ln>
                <a:solidFill>
                  <a:srgbClr val="FFFFFF"/>
                </a:solidFill>
                <a:effectLst/>
                <a:uLnTx/>
                <a:uFillTx/>
                <a:latin typeface="Roboto"/>
                <a:ea typeface="Roboto"/>
                <a:cs typeface="Roboto"/>
                <a:sym typeface="Roboto"/>
              </a:rPr>
              <a:t>Điều 24</a:t>
            </a:r>
            <a:endParaRPr kumimoji="0" sz="2400" b="1"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886" name="Google Shape;886;p20"/>
          <p:cNvSpPr/>
          <p:nvPr/>
        </p:nvSpPr>
        <p:spPr>
          <a:xfrm>
            <a:off x="935671" y="2781230"/>
            <a:ext cx="2648043" cy="2098395"/>
          </a:xfrm>
          <a:prstGeom prst="ellipse">
            <a:avLst/>
          </a:prstGeom>
          <a:solidFill>
            <a:schemeClr val="dk1"/>
          </a:solidFill>
          <a:ln w="1905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flipH="1">
            <a:off x="1132277" y="3021766"/>
            <a:ext cx="2254829" cy="16099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86" y="796384"/>
            <a:ext cx="2151269" cy="1713601"/>
          </a:xfrm>
          <a:prstGeom prst="rect">
            <a:avLst/>
          </a:prstGeom>
        </p:spPr>
      </p:pic>
      <p:sp>
        <p:nvSpPr>
          <p:cNvPr id="341" name="Google Shape;793;p20"/>
          <p:cNvSpPr txBox="1"/>
          <p:nvPr/>
        </p:nvSpPr>
        <p:spPr>
          <a:xfrm>
            <a:off x="3583712" y="3631961"/>
            <a:ext cx="4554895" cy="1199201"/>
          </a:xfrm>
          <a:prstGeom prst="rect">
            <a:avLst/>
          </a:prstGeom>
          <a:noFill/>
          <a:ln>
            <a:noFill/>
          </a:ln>
        </p:spPr>
        <p:txBody>
          <a:bodyPr spcFirstLastPara="1" wrap="square" lIns="91425" tIns="0" rIns="91425" bIns="91425" anchor="t" anchorCtr="0">
            <a:noAutofit/>
          </a:bodyPr>
          <a:lstStyle/>
          <a:p>
            <a:pPr lvl="0"/>
            <a:r>
              <a:rPr lang="vi-VN" sz="2600" dirty="0">
                <a:latin typeface="Roboto"/>
                <a:ea typeface="Roboto"/>
                <a:cs typeface="Roboto"/>
                <a:sym typeface="Roboto"/>
              </a:rPr>
              <a:t>Mọi người có quyền tự do tín ngưỡng, tôn giáo, theo hoặc không theo một tôn giáo nào</a:t>
            </a:r>
            <a:endParaRPr kumimoji="0" sz="26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7" name="Title 6"/>
          <p:cNvSpPr>
            <a:spLocks noGrp="1"/>
          </p:cNvSpPr>
          <p:nvPr>
            <p:ph type="title" idx="4294967295"/>
          </p:nvPr>
        </p:nvSpPr>
        <p:spPr>
          <a:xfrm>
            <a:off x="2098964" y="244475"/>
            <a:ext cx="6130636" cy="379413"/>
          </a:xfrm>
        </p:spPr>
        <p:txBody>
          <a:bodyPr>
            <a:normAutofit fontScale="90000"/>
          </a:bodyPr>
          <a:lstStyle/>
          <a:p>
            <a:r>
              <a:rPr lang="vi-VN" b="1" dirty="0">
                <a:solidFill>
                  <a:srgbClr val="C00000"/>
                </a:solidFill>
              </a:rPr>
              <a:t>Quyền về cư trú, tự do tín ngưỡng</a:t>
            </a:r>
            <a:endParaRPr lang="en-US" b="1" dirty="0">
              <a:solidFill>
                <a:srgbClr val="C00000"/>
              </a:solidFill>
            </a:endParaRPr>
          </a:p>
        </p:txBody>
      </p:sp>
      <p:pic>
        <p:nvPicPr>
          <p:cNvPr id="13" name="Picture 12"/>
          <p:cNvPicPr>
            <a:picLocks noChangeAspect="1"/>
          </p:cNvPicPr>
          <p:nvPr/>
        </p:nvPicPr>
        <p:blipFill>
          <a:blip r:embed="rId5"/>
          <a:stretch>
            <a:fillRect/>
          </a:stretch>
        </p:blipFill>
        <p:spPr>
          <a:xfrm>
            <a:off x="1" y="1"/>
            <a:ext cx="781873" cy="752692"/>
          </a:xfrm>
          <a:prstGeom prst="rect">
            <a:avLst/>
          </a:prstGeom>
        </p:spPr>
      </p:pic>
    </p:spTree>
    <p:extLst>
      <p:ext uri="{BB962C8B-B14F-4D97-AF65-F5344CB8AC3E}">
        <p14:creationId xmlns:p14="http://schemas.microsoft.com/office/powerpoint/2010/main" val="22299434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891487"/>
            <a:ext cx="7564582" cy="1464777"/>
          </a:xfrm>
        </p:spPr>
        <p:txBody>
          <a:bodyPr/>
          <a:lstStyle/>
          <a:p>
            <a:r>
              <a:rPr lang="vi-VN" sz="2800" b="1" dirty="0" smtClean="0">
                <a:solidFill>
                  <a:srgbClr val="C00000"/>
                </a:solidFill>
              </a:rPr>
              <a:t>2.2.3 QUYỀN VÀ NGHĨA VỤ CƠ BẢN CỦA CÔNG DÂN </a:t>
            </a:r>
            <a:endParaRPr lang="en-US" sz="2800" b="1" dirty="0">
              <a:solidFill>
                <a:srgbClr val="C00000"/>
              </a:solidFill>
            </a:endParaRPr>
          </a:p>
        </p:txBody>
      </p:sp>
      <p:pic>
        <p:nvPicPr>
          <p:cNvPr id="3" name="Picture 2"/>
          <p:cNvPicPr>
            <a:picLocks noChangeAspect="1"/>
          </p:cNvPicPr>
          <p:nvPr/>
        </p:nvPicPr>
        <p:blipFill>
          <a:blip r:embed="rId2"/>
          <a:stretch>
            <a:fillRect/>
          </a:stretch>
        </p:blipFill>
        <p:spPr>
          <a:xfrm>
            <a:off x="0" y="0"/>
            <a:ext cx="1142999" cy="1122217"/>
          </a:xfrm>
          <a:prstGeom prst="rect">
            <a:avLst/>
          </a:prstGeom>
        </p:spPr>
      </p:pic>
    </p:spTree>
    <p:extLst>
      <p:ext uri="{BB962C8B-B14F-4D97-AF65-F5344CB8AC3E}">
        <p14:creationId xmlns:p14="http://schemas.microsoft.com/office/powerpoint/2010/main" val="21364187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550" y="415250"/>
            <a:ext cx="6834232" cy="997914"/>
          </a:xfrm>
        </p:spPr>
        <p:txBody>
          <a:bodyPr/>
          <a:lstStyle/>
          <a:p>
            <a:pPr algn="ctr"/>
            <a:r>
              <a:rPr lang="vi-VN" sz="2800" b="1" dirty="0" smtClean="0"/>
              <a:t>QUYỀN CƠ BẢN CỦA CÔNG DÂN</a:t>
            </a:r>
            <a:r>
              <a:rPr lang="en-US" sz="2800" b="1" dirty="0"/>
              <a:t/>
            </a:r>
            <a:br>
              <a:rPr lang="en-US" sz="2800" b="1" dirty="0"/>
            </a:br>
            <a:endParaRPr lang="en-US" sz="2800"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292175"/>
              </p:ext>
            </p:extLst>
          </p:nvPr>
        </p:nvGraphicFramePr>
        <p:xfrm>
          <a:off x="301625" y="1801083"/>
          <a:ext cx="8842375" cy="2887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 y="1"/>
            <a:ext cx="1101435" cy="1060328"/>
          </a:xfrm>
          <a:prstGeom prst="rect">
            <a:avLst/>
          </a:prstGeom>
        </p:spPr>
      </p:pic>
    </p:spTree>
    <p:extLst>
      <p:ext uri="{BB962C8B-B14F-4D97-AF65-F5344CB8AC3E}">
        <p14:creationId xmlns:p14="http://schemas.microsoft.com/office/powerpoint/2010/main" val="26458678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2118" y="1106038"/>
            <a:ext cx="1413161" cy="324196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rgbClr val="FFFF00"/>
                </a:solidFill>
              </a:rPr>
              <a:t>	</a:t>
            </a:r>
            <a:r>
              <a:rPr lang="vi-VN" sz="2400" b="1" dirty="0" smtClean="0">
                <a:solidFill>
                  <a:srgbClr val="FFFF00"/>
                </a:solidFill>
              </a:rPr>
              <a:t>NHÓM QUYỀN</a:t>
            </a:r>
          </a:p>
          <a:p>
            <a:pPr algn="ctr"/>
            <a:r>
              <a:rPr lang="vi-VN" sz="2400" b="1" dirty="0" smtClean="0">
                <a:solidFill>
                  <a:srgbClr val="FFFF00"/>
                </a:solidFill>
              </a:rPr>
              <a:t>CHÍNH TRỊ</a:t>
            </a:r>
            <a:endParaRPr lang="en-US" sz="2400" b="1" dirty="0">
              <a:solidFill>
                <a:srgbClr val="FFFF00"/>
              </a:solidFill>
            </a:endParaRPr>
          </a:p>
        </p:txBody>
      </p:sp>
      <p:sp>
        <p:nvSpPr>
          <p:cNvPr id="18" name="Rounded Rectangle 17"/>
          <p:cNvSpPr/>
          <p:nvPr/>
        </p:nvSpPr>
        <p:spPr>
          <a:xfrm>
            <a:off x="3715802" y="935182"/>
            <a:ext cx="5241159" cy="73572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t>Quyền bầu cử và ứng cử</a:t>
            </a:r>
          </a:p>
        </p:txBody>
      </p:sp>
      <p:cxnSp>
        <p:nvCxnSpPr>
          <p:cNvPr id="20" name="Elbow Connector 19"/>
          <p:cNvCxnSpPr/>
          <p:nvPr/>
        </p:nvCxnSpPr>
        <p:spPr>
          <a:xfrm flipV="1">
            <a:off x="1735282" y="1286809"/>
            <a:ext cx="1980523" cy="1440211"/>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22" name="Rounded Rectangle 21"/>
          <p:cNvSpPr/>
          <p:nvPr/>
        </p:nvSpPr>
        <p:spPr>
          <a:xfrm>
            <a:off x="3715803" y="1852437"/>
            <a:ext cx="5241158" cy="62331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t>Quyền tham gia quản lý nhà nước</a:t>
            </a:r>
          </a:p>
          <a:p>
            <a:pPr algn="ctr"/>
            <a:r>
              <a:rPr lang="vi-VN" sz="2400" b="1" dirty="0" smtClean="0"/>
              <a:t>và xã hội</a:t>
            </a:r>
          </a:p>
        </p:txBody>
      </p:sp>
      <p:cxnSp>
        <p:nvCxnSpPr>
          <p:cNvPr id="25" name="Elbow Connector 24"/>
          <p:cNvCxnSpPr/>
          <p:nvPr/>
        </p:nvCxnSpPr>
        <p:spPr>
          <a:xfrm flipV="1">
            <a:off x="1735282" y="2146981"/>
            <a:ext cx="1980521" cy="60890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28" name="Rounded Rectangle 27"/>
          <p:cNvSpPr/>
          <p:nvPr/>
        </p:nvSpPr>
        <p:spPr>
          <a:xfrm>
            <a:off x="3695021" y="2815937"/>
            <a:ext cx="5241161" cy="72458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t>Quyền biểu quyết khi nhà nước trưng cầu ý dân</a:t>
            </a:r>
          </a:p>
        </p:txBody>
      </p:sp>
      <p:sp>
        <p:nvSpPr>
          <p:cNvPr id="30" name="Rounded Rectangle 29"/>
          <p:cNvSpPr/>
          <p:nvPr/>
        </p:nvSpPr>
        <p:spPr>
          <a:xfrm>
            <a:off x="3684629" y="3778387"/>
            <a:ext cx="5241160" cy="7245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t>Quyền khiếu nại, tố cáo</a:t>
            </a:r>
          </a:p>
        </p:txBody>
      </p:sp>
      <p:cxnSp>
        <p:nvCxnSpPr>
          <p:cNvPr id="31" name="Elbow Connector 30"/>
          <p:cNvCxnSpPr/>
          <p:nvPr/>
        </p:nvCxnSpPr>
        <p:spPr>
          <a:xfrm>
            <a:off x="1788532" y="2755883"/>
            <a:ext cx="1874016" cy="422347"/>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4" name="Elbow Connector 33"/>
          <p:cNvCxnSpPr>
            <a:endCxn id="30" idx="1"/>
          </p:cNvCxnSpPr>
          <p:nvPr/>
        </p:nvCxnSpPr>
        <p:spPr>
          <a:xfrm>
            <a:off x="1813210" y="2727019"/>
            <a:ext cx="1871419" cy="1413661"/>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pic>
        <p:nvPicPr>
          <p:cNvPr id="12" name="Picture 11"/>
          <p:cNvPicPr>
            <a:picLocks noChangeAspect="1"/>
          </p:cNvPicPr>
          <p:nvPr/>
        </p:nvPicPr>
        <p:blipFill>
          <a:blip r:embed="rId2"/>
          <a:stretch>
            <a:fillRect/>
          </a:stretch>
        </p:blipFill>
        <p:spPr>
          <a:xfrm>
            <a:off x="1" y="1"/>
            <a:ext cx="665017" cy="640198"/>
          </a:xfrm>
          <a:prstGeom prst="rect">
            <a:avLst/>
          </a:prstGeom>
        </p:spPr>
      </p:pic>
    </p:spTree>
    <p:extLst>
      <p:ext uri="{BB962C8B-B14F-4D97-AF65-F5344CB8AC3E}">
        <p14:creationId xmlns:p14="http://schemas.microsoft.com/office/powerpoint/2010/main" val="14130865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605" y="124742"/>
            <a:ext cx="7790194" cy="655500"/>
          </a:xfrm>
        </p:spPr>
        <p:txBody>
          <a:bodyPr/>
          <a:lstStyle/>
          <a:p>
            <a:r>
              <a:rPr lang="vi-VN" b="1" dirty="0" smtClean="0"/>
              <a:t>NHÓM QUYỀN TỰ DO DÂN CHỦ, TỰ DO CÁ NHÂN</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1" y="862931"/>
            <a:ext cx="2981325" cy="4103923"/>
          </a:xfrm>
          <a:prstGeom prst="rect">
            <a:avLst/>
          </a:prstGeom>
        </p:spPr>
      </p:pic>
      <p:sp>
        <p:nvSpPr>
          <p:cNvPr id="4" name="Rounded Rectangle 3"/>
          <p:cNvSpPr/>
          <p:nvPr/>
        </p:nvSpPr>
        <p:spPr>
          <a:xfrm>
            <a:off x="3181740" y="608110"/>
            <a:ext cx="5806396" cy="4613563"/>
          </a:xfrm>
          <a:prstGeom prst="roundRect">
            <a:avLst/>
          </a:prstGeom>
          <a:solidFill>
            <a:srgbClr val="FFE1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vi-VN" sz="2400" dirty="0" smtClean="0">
                <a:solidFill>
                  <a:schemeClr val="bg1">
                    <a:lumMod val="10000"/>
                  </a:schemeClr>
                </a:solidFill>
              </a:rPr>
              <a:t>Quyền sống</a:t>
            </a:r>
            <a:endParaRPr lang="en-US" sz="2400" dirty="0" smtClean="0">
              <a:solidFill>
                <a:schemeClr val="bg1">
                  <a:lumMod val="10000"/>
                </a:schemeClr>
              </a:solidFill>
            </a:endParaRPr>
          </a:p>
          <a:p>
            <a:pPr marL="342900" indent="-342900">
              <a:buAutoNum type="arabicPeriod"/>
            </a:pPr>
            <a:r>
              <a:rPr lang="vi-VN" sz="2400" b="1" dirty="0" smtClean="0">
                <a:solidFill>
                  <a:srgbClr val="C00000"/>
                </a:solidFill>
              </a:rPr>
              <a:t>Quyền bất khả xâm phạm về đời sống riêng tư, bí mật cá nhân, bí mật gia đình</a:t>
            </a:r>
            <a:endParaRPr lang="en-US" sz="2400" b="1" dirty="0" smtClean="0">
              <a:solidFill>
                <a:srgbClr val="C00000"/>
              </a:solidFill>
            </a:endParaRPr>
          </a:p>
          <a:p>
            <a:pPr marL="342900" indent="-342900">
              <a:buAutoNum type="arabicPeriod"/>
            </a:pPr>
            <a:r>
              <a:rPr lang="vi-VN" sz="2400" dirty="0" smtClean="0">
                <a:solidFill>
                  <a:schemeClr val="bg1">
                    <a:lumMod val="10000"/>
                  </a:schemeClr>
                </a:solidFill>
              </a:rPr>
              <a:t>Quyền có nơi ở hợp pháp</a:t>
            </a:r>
            <a:endParaRPr lang="vi-VN" sz="2400" dirty="0" smtClean="0">
              <a:solidFill>
                <a:srgbClr val="FF0000"/>
              </a:solidFill>
            </a:endParaRPr>
          </a:p>
          <a:p>
            <a:pPr marL="342900" indent="-342900">
              <a:buAutoNum type="arabicPeriod"/>
            </a:pPr>
            <a:r>
              <a:rPr lang="vi-VN" sz="2400" dirty="0" smtClean="0">
                <a:solidFill>
                  <a:schemeClr val="bg1">
                    <a:lumMod val="10000"/>
                  </a:schemeClr>
                </a:solidFill>
              </a:rPr>
              <a:t>Quyền bất khả xâm phạm về chỗ ở</a:t>
            </a:r>
            <a:endParaRPr lang="vi-VN" sz="2400" dirty="0" smtClean="0">
              <a:solidFill>
                <a:srgbClr val="FF0000"/>
              </a:solidFill>
            </a:endParaRPr>
          </a:p>
          <a:p>
            <a:pPr marL="342900" indent="-342900">
              <a:buAutoNum type="arabicPeriod"/>
            </a:pPr>
            <a:r>
              <a:rPr lang="vi-VN" sz="2400" dirty="0" smtClean="0">
                <a:solidFill>
                  <a:schemeClr val="bg1">
                    <a:lumMod val="10000"/>
                  </a:schemeClr>
                </a:solidFill>
              </a:rPr>
              <a:t>Quyền bảo vệ danh dự, uy tín</a:t>
            </a:r>
            <a:endParaRPr lang="en-US" sz="2400" dirty="0" smtClean="0">
              <a:solidFill>
                <a:schemeClr val="bg1">
                  <a:lumMod val="10000"/>
                </a:schemeClr>
              </a:solidFill>
            </a:endParaRPr>
          </a:p>
          <a:p>
            <a:pPr marL="342900" indent="-342900">
              <a:buAutoNum type="arabicPeriod"/>
            </a:pPr>
            <a:r>
              <a:rPr lang="vi-VN" sz="2400" dirty="0" smtClean="0">
                <a:solidFill>
                  <a:schemeClr val="bg1">
                    <a:lumMod val="10000"/>
                  </a:schemeClr>
                </a:solidFill>
              </a:rPr>
              <a:t>Quyền tự do đi lại và cư trú</a:t>
            </a:r>
            <a:endParaRPr lang="en-US" sz="2400" dirty="0" smtClean="0">
              <a:solidFill>
                <a:schemeClr val="bg1">
                  <a:lumMod val="10000"/>
                </a:schemeClr>
              </a:solidFill>
            </a:endParaRPr>
          </a:p>
          <a:p>
            <a:pPr marL="342900" indent="-342900">
              <a:buAutoNum type="arabicPeriod"/>
            </a:pPr>
            <a:r>
              <a:rPr lang="vi-VN" sz="2400" dirty="0" smtClean="0">
                <a:solidFill>
                  <a:schemeClr val="bg1">
                    <a:lumMod val="10000"/>
                  </a:schemeClr>
                </a:solidFill>
              </a:rPr>
              <a:t>Quyền tự do tín ngưỡng, tôn giáo</a:t>
            </a:r>
            <a:endParaRPr lang="en-US" sz="2400" dirty="0" smtClean="0">
              <a:solidFill>
                <a:schemeClr val="bg1">
                  <a:lumMod val="10000"/>
                </a:schemeClr>
              </a:solidFill>
            </a:endParaRPr>
          </a:p>
          <a:p>
            <a:pPr marL="342900" indent="-342900">
              <a:buAutoNum type="arabicPeriod"/>
            </a:pPr>
            <a:r>
              <a:rPr lang="vi-VN" sz="2400" dirty="0" smtClean="0">
                <a:solidFill>
                  <a:schemeClr val="bg1">
                    <a:lumMod val="10000"/>
                  </a:schemeClr>
                </a:solidFill>
              </a:rPr>
              <a:t>Quyền </a:t>
            </a:r>
            <a:r>
              <a:rPr lang="vi-VN" sz="2400" dirty="0">
                <a:solidFill>
                  <a:schemeClr val="bg1">
                    <a:lumMod val="10000"/>
                  </a:schemeClr>
                </a:solidFill>
              </a:rPr>
              <a:t>tự do ngôn luận, tự do báo </a:t>
            </a:r>
            <a:r>
              <a:rPr lang="vi-VN" sz="2400" dirty="0" smtClean="0">
                <a:solidFill>
                  <a:schemeClr val="bg1">
                    <a:lumMod val="10000"/>
                  </a:schemeClr>
                </a:solidFill>
              </a:rPr>
              <a:t>chí</a:t>
            </a:r>
            <a:endParaRPr lang="en-US" sz="2400" dirty="0" smtClean="0">
              <a:solidFill>
                <a:schemeClr val="bg1">
                  <a:lumMod val="10000"/>
                </a:schemeClr>
              </a:solidFill>
            </a:endParaRPr>
          </a:p>
          <a:p>
            <a:r>
              <a:rPr lang="vi-VN" sz="2400" dirty="0">
                <a:solidFill>
                  <a:schemeClr val="bg1">
                    <a:lumMod val="10000"/>
                  </a:schemeClr>
                </a:solidFill>
              </a:rPr>
              <a:t> </a:t>
            </a:r>
            <a:r>
              <a:rPr lang="vi-VN" sz="2400" dirty="0" smtClean="0">
                <a:solidFill>
                  <a:schemeClr val="bg1">
                    <a:lumMod val="10000"/>
                  </a:schemeClr>
                </a:solidFill>
              </a:rPr>
              <a:t>   ....................</a:t>
            </a:r>
            <a:endParaRPr lang="vi-VN" sz="2400" dirty="0">
              <a:solidFill>
                <a:schemeClr val="bg1">
                  <a:lumMod val="10000"/>
                </a:schemeClr>
              </a:solidFill>
            </a:endParaRPr>
          </a:p>
        </p:txBody>
      </p:sp>
      <p:pic>
        <p:nvPicPr>
          <p:cNvPr id="5" name="Picture 4"/>
          <p:cNvPicPr>
            <a:picLocks noChangeAspect="1"/>
          </p:cNvPicPr>
          <p:nvPr/>
        </p:nvPicPr>
        <p:blipFill>
          <a:blip r:embed="rId3"/>
          <a:stretch>
            <a:fillRect/>
          </a:stretch>
        </p:blipFill>
        <p:spPr>
          <a:xfrm>
            <a:off x="1" y="1"/>
            <a:ext cx="810490" cy="780241"/>
          </a:xfrm>
          <a:prstGeom prst="rect">
            <a:avLst/>
          </a:prstGeom>
        </p:spPr>
      </p:pic>
    </p:spTree>
    <p:extLst>
      <p:ext uri="{BB962C8B-B14F-4D97-AF65-F5344CB8AC3E}">
        <p14:creationId xmlns:p14="http://schemas.microsoft.com/office/powerpoint/2010/main" val="9369672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3641" y="0"/>
            <a:ext cx="6768900" cy="655500"/>
          </a:xfrm>
        </p:spPr>
        <p:txBody>
          <a:bodyPr/>
          <a:lstStyle/>
          <a:p>
            <a:r>
              <a:rPr lang="vi-VN" b="1" dirty="0" smtClean="0"/>
              <a:t>NHÓM QUYỀN KINH TẾ, VĂN HÓA, XÃ HỘI</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090" y="750234"/>
            <a:ext cx="1972837" cy="1905384"/>
          </a:xfrm>
          <a:prstGeom prst="rect">
            <a:avLst/>
          </a:prstGeom>
        </p:spPr>
      </p:pic>
      <p:sp>
        <p:nvSpPr>
          <p:cNvPr id="4" name="Rounded Rectangle 3"/>
          <p:cNvSpPr/>
          <p:nvPr/>
        </p:nvSpPr>
        <p:spPr>
          <a:xfrm>
            <a:off x="4360986" y="498764"/>
            <a:ext cx="4710278" cy="4644736"/>
          </a:xfrm>
          <a:prstGeom prst="roundRect">
            <a:avLst>
              <a:gd name="adj" fmla="val 17883"/>
            </a:avLst>
          </a:prstGeom>
          <a:solidFill>
            <a:srgbClr val="FFE1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endParaRPr lang="vi-VN" sz="2200" dirty="0" smtClean="0">
              <a:solidFill>
                <a:schemeClr val="bg1">
                  <a:lumMod val="10000"/>
                </a:schemeClr>
              </a:solidFill>
            </a:endParaRPr>
          </a:p>
          <a:p>
            <a:pPr marL="342900" indent="-342900">
              <a:buAutoNum type="arabicPeriod"/>
            </a:pPr>
            <a:r>
              <a:rPr lang="vi-VN" sz="2300" dirty="0" smtClean="0">
                <a:solidFill>
                  <a:schemeClr val="bg1">
                    <a:lumMod val="10000"/>
                  </a:schemeClr>
                </a:solidFill>
              </a:rPr>
              <a:t>Quyền sở hữu</a:t>
            </a:r>
            <a:endParaRPr lang="en-US" sz="2300" dirty="0" smtClean="0">
              <a:solidFill>
                <a:schemeClr val="bg1">
                  <a:lumMod val="10000"/>
                </a:schemeClr>
              </a:solidFill>
            </a:endParaRPr>
          </a:p>
          <a:p>
            <a:pPr marL="342900" indent="-342900">
              <a:buAutoNum type="arabicPeriod"/>
            </a:pPr>
            <a:r>
              <a:rPr lang="vi-VN" sz="2300" b="1" dirty="0" smtClean="0">
                <a:solidFill>
                  <a:srgbClr val="C00000"/>
                </a:solidFill>
              </a:rPr>
              <a:t>Quyền tự do kinh doanh</a:t>
            </a:r>
          </a:p>
          <a:p>
            <a:pPr marL="342900" indent="-342900">
              <a:buAutoNum type="arabicPeriod"/>
            </a:pPr>
            <a:r>
              <a:rPr lang="vi-VN" sz="2300" dirty="0" smtClean="0">
                <a:solidFill>
                  <a:schemeClr val="bg1">
                    <a:lumMod val="10000"/>
                  </a:schemeClr>
                </a:solidFill>
              </a:rPr>
              <a:t>Quyền làm việc</a:t>
            </a:r>
            <a:endParaRPr lang="en-US" sz="2300" dirty="0" smtClean="0">
              <a:solidFill>
                <a:schemeClr val="bg1">
                  <a:lumMod val="10000"/>
                </a:schemeClr>
              </a:solidFill>
            </a:endParaRPr>
          </a:p>
          <a:p>
            <a:pPr marL="342900" indent="-342900">
              <a:buAutoNum type="arabicPeriod"/>
            </a:pPr>
            <a:r>
              <a:rPr lang="vi-VN" sz="2300" dirty="0" smtClean="0">
                <a:solidFill>
                  <a:schemeClr val="bg1">
                    <a:lumMod val="10000"/>
                  </a:schemeClr>
                </a:solidFill>
              </a:rPr>
              <a:t>Quyền học tập</a:t>
            </a:r>
            <a:endParaRPr lang="en-US" sz="2300" dirty="0" smtClean="0">
              <a:solidFill>
                <a:schemeClr val="bg1">
                  <a:lumMod val="10000"/>
                </a:schemeClr>
              </a:solidFill>
            </a:endParaRPr>
          </a:p>
          <a:p>
            <a:pPr marL="342900" indent="-342900">
              <a:buAutoNum type="arabicPeriod"/>
            </a:pPr>
            <a:r>
              <a:rPr lang="vi-VN" sz="2300" dirty="0" smtClean="0">
                <a:solidFill>
                  <a:schemeClr val="bg1">
                    <a:lumMod val="10000"/>
                  </a:schemeClr>
                </a:solidFill>
              </a:rPr>
              <a:t>Quyền </a:t>
            </a:r>
            <a:r>
              <a:rPr lang="vi-VN" sz="2300" dirty="0">
                <a:solidFill>
                  <a:schemeClr val="bg1">
                    <a:lumMod val="10000"/>
                  </a:schemeClr>
                </a:solidFill>
              </a:rPr>
              <a:t>bình </a:t>
            </a:r>
            <a:r>
              <a:rPr lang="vi-VN" sz="2300" dirty="0" smtClean="0">
                <a:solidFill>
                  <a:schemeClr val="bg1">
                    <a:lumMod val="10000"/>
                  </a:schemeClr>
                </a:solidFill>
              </a:rPr>
              <a:t>đẳng giới</a:t>
            </a:r>
            <a:endParaRPr lang="vi-VN" sz="2300" dirty="0">
              <a:solidFill>
                <a:srgbClr val="FF0000"/>
              </a:solidFill>
            </a:endParaRPr>
          </a:p>
          <a:p>
            <a:pPr marL="342900" indent="-342900">
              <a:buAutoNum type="arabicPeriod"/>
            </a:pPr>
            <a:r>
              <a:rPr lang="vi-VN" sz="2300" dirty="0" smtClean="0">
                <a:solidFill>
                  <a:schemeClr val="bg1">
                    <a:lumMod val="10000"/>
                  </a:schemeClr>
                </a:solidFill>
              </a:rPr>
              <a:t>Quyền đảm bảo an sinh xã hội </a:t>
            </a:r>
            <a:endParaRPr lang="en-US" sz="2300" dirty="0" smtClean="0">
              <a:solidFill>
                <a:schemeClr val="bg1">
                  <a:lumMod val="10000"/>
                </a:schemeClr>
              </a:solidFill>
            </a:endParaRPr>
          </a:p>
          <a:p>
            <a:pPr marL="342900" indent="-342900">
              <a:buAutoNum type="arabicPeriod"/>
            </a:pPr>
            <a:r>
              <a:rPr lang="en-US" sz="2300" dirty="0">
                <a:solidFill>
                  <a:schemeClr val="bg1">
                    <a:lumMod val="10000"/>
                  </a:schemeClr>
                </a:solidFill>
              </a:rPr>
              <a:t>Q</a:t>
            </a:r>
            <a:r>
              <a:rPr lang="vi-VN" sz="2300" dirty="0" smtClean="0">
                <a:solidFill>
                  <a:schemeClr val="bg1">
                    <a:lumMod val="10000"/>
                  </a:schemeClr>
                </a:solidFill>
              </a:rPr>
              <a:t>uyền nghiên cứu khoa học và công nghệ, sáng tạo văn học nghệ thuật</a:t>
            </a:r>
            <a:endParaRPr lang="en-US" sz="2300" dirty="0" smtClean="0">
              <a:solidFill>
                <a:schemeClr val="bg1">
                  <a:lumMod val="10000"/>
                </a:schemeClr>
              </a:solidFill>
            </a:endParaRPr>
          </a:p>
          <a:p>
            <a:pPr marL="342900" indent="-342900">
              <a:buAutoNum type="arabicPeriod"/>
            </a:pPr>
            <a:r>
              <a:rPr lang="vi-VN" sz="2300" dirty="0" smtClean="0">
                <a:solidFill>
                  <a:schemeClr val="bg1">
                    <a:lumMod val="10000"/>
                  </a:schemeClr>
                </a:solidFill>
              </a:rPr>
              <a:t>Quyền sống trong môi trường trong lành</a:t>
            </a:r>
            <a:endParaRPr lang="en-US" sz="2300" dirty="0" smtClean="0">
              <a:solidFill>
                <a:schemeClr val="bg1">
                  <a:lumMod val="10000"/>
                </a:schemeClr>
              </a:solidFill>
            </a:endParaRPr>
          </a:p>
          <a:p>
            <a:pPr marL="342900" indent="-342900">
              <a:buAutoNum type="arabicPeriod"/>
            </a:pPr>
            <a:r>
              <a:rPr lang="vi-VN" sz="2300" dirty="0" smtClean="0">
                <a:solidFill>
                  <a:schemeClr val="bg1">
                    <a:lumMod val="10000"/>
                  </a:schemeClr>
                </a:solidFill>
              </a:rPr>
              <a:t>..............</a:t>
            </a:r>
          </a:p>
          <a:p>
            <a:endParaRPr lang="en-US" sz="2000" dirty="0">
              <a:solidFill>
                <a:schemeClr val="accent5"/>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28" y="2655618"/>
            <a:ext cx="2071261" cy="21449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2624" y="2653852"/>
            <a:ext cx="1962304" cy="2154012"/>
          </a:xfrm>
          <a:prstGeom prst="rect">
            <a:avLst/>
          </a:prstGeom>
        </p:spPr>
      </p:pic>
      <p:pic>
        <p:nvPicPr>
          <p:cNvPr id="7"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28" y="750235"/>
            <a:ext cx="2071263" cy="1905384"/>
          </a:xfrm>
          <a:prstGeom prst="rect">
            <a:avLst/>
          </a:prstGeom>
          <a:noFill/>
          <a:ln>
            <a:noFill/>
          </a:ln>
        </p:spPr>
      </p:pic>
      <p:pic>
        <p:nvPicPr>
          <p:cNvPr id="8" name="Picture 7"/>
          <p:cNvPicPr>
            <a:picLocks noChangeAspect="1"/>
          </p:cNvPicPr>
          <p:nvPr/>
        </p:nvPicPr>
        <p:blipFill>
          <a:blip r:embed="rId6"/>
          <a:stretch>
            <a:fillRect/>
          </a:stretch>
        </p:blipFill>
        <p:spPr>
          <a:xfrm>
            <a:off x="1" y="2"/>
            <a:ext cx="779317" cy="750232"/>
          </a:xfrm>
          <a:prstGeom prst="rect">
            <a:avLst/>
          </a:prstGeom>
        </p:spPr>
      </p:pic>
    </p:spTree>
    <p:extLst>
      <p:ext uri="{BB962C8B-B14F-4D97-AF65-F5344CB8AC3E}">
        <p14:creationId xmlns:p14="http://schemas.microsoft.com/office/powerpoint/2010/main" val="3675963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081" y="426688"/>
            <a:ext cx="6992623" cy="826604"/>
          </a:xfrm>
        </p:spPr>
        <p:txBody>
          <a:bodyPr/>
          <a:lstStyle/>
          <a:p>
            <a:pPr algn="ctr"/>
            <a:r>
              <a:rPr lang="vi-VN" sz="2400" b="1" dirty="0" smtClean="0">
                <a:solidFill>
                  <a:srgbClr val="C00000"/>
                </a:solidFill>
              </a:rPr>
              <a:t>NGHĨA VỤ CƠ BẢN CỦA CÔNG DÂN</a:t>
            </a:r>
            <a:endParaRPr lang="en-US" sz="2400" b="1" dirty="0"/>
          </a:p>
        </p:txBody>
      </p:sp>
      <p:sp>
        <p:nvSpPr>
          <p:cNvPr id="9" name="Rounded Rectangle 8"/>
          <p:cNvSpPr/>
          <p:nvPr/>
        </p:nvSpPr>
        <p:spPr>
          <a:xfrm>
            <a:off x="676800" y="1684800"/>
            <a:ext cx="7941600" cy="1670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smtClean="0">
                <a:solidFill>
                  <a:schemeClr val="accent5"/>
                </a:solidFill>
              </a:rPr>
              <a:t/>
            </a:r>
            <a:br>
              <a:rPr lang="en-US" sz="2000" smtClean="0">
                <a:solidFill>
                  <a:schemeClr val="accent5"/>
                </a:solidFill>
              </a:rPr>
            </a:br>
            <a:endParaRPr lang="en-US" sz="2000" dirty="0">
              <a:solidFill>
                <a:schemeClr val="accent5"/>
              </a:solidFill>
            </a:endParaRPr>
          </a:p>
        </p:txBody>
      </p:sp>
      <p:grpSp>
        <p:nvGrpSpPr>
          <p:cNvPr id="7" name="Google Shape;1451;p56"/>
          <p:cNvGrpSpPr/>
          <p:nvPr/>
        </p:nvGrpSpPr>
        <p:grpSpPr>
          <a:xfrm>
            <a:off x="1995055" y="1253292"/>
            <a:ext cx="5122718" cy="3002941"/>
            <a:chOff x="2813150" y="3277960"/>
            <a:chExt cx="2228402" cy="1798865"/>
          </a:xfrm>
        </p:grpSpPr>
        <p:sp>
          <p:nvSpPr>
            <p:cNvPr id="8" name="Google Shape;1452;p56"/>
            <p:cNvSpPr/>
            <p:nvPr/>
          </p:nvSpPr>
          <p:spPr>
            <a:xfrm>
              <a:off x="3057416" y="3398768"/>
              <a:ext cx="908667" cy="267180"/>
            </a:xfrm>
            <a:custGeom>
              <a:avLst/>
              <a:gdLst/>
              <a:ahLst/>
              <a:cxnLst/>
              <a:rect l="l" t="t" r="r" b="b"/>
              <a:pathLst>
                <a:path w="10628" h="3125" extrusionOk="0">
                  <a:moveTo>
                    <a:pt x="9419" y="0"/>
                  </a:moveTo>
                  <a:cubicBezTo>
                    <a:pt x="9254" y="0"/>
                    <a:pt x="9094" y="5"/>
                    <a:pt x="8939" y="15"/>
                  </a:cubicBezTo>
                  <a:cubicBezTo>
                    <a:pt x="7018" y="124"/>
                    <a:pt x="5781" y="911"/>
                    <a:pt x="4749" y="1568"/>
                  </a:cubicBezTo>
                  <a:cubicBezTo>
                    <a:pt x="4108" y="1977"/>
                    <a:pt x="3557" y="2327"/>
                    <a:pt x="2940" y="2488"/>
                  </a:cubicBezTo>
                  <a:cubicBezTo>
                    <a:pt x="2715" y="2546"/>
                    <a:pt x="2505" y="2582"/>
                    <a:pt x="2317" y="2596"/>
                  </a:cubicBezTo>
                  <a:cubicBezTo>
                    <a:pt x="2211" y="2607"/>
                    <a:pt x="2111" y="2612"/>
                    <a:pt x="2017" y="2612"/>
                  </a:cubicBezTo>
                  <a:cubicBezTo>
                    <a:pt x="1513" y="2612"/>
                    <a:pt x="1166" y="2471"/>
                    <a:pt x="931" y="2313"/>
                  </a:cubicBezTo>
                  <a:cubicBezTo>
                    <a:pt x="832" y="2249"/>
                    <a:pt x="754" y="2178"/>
                    <a:pt x="692" y="2116"/>
                  </a:cubicBezTo>
                  <a:cubicBezTo>
                    <a:pt x="580" y="2000"/>
                    <a:pt x="529" y="1905"/>
                    <a:pt x="522" y="1888"/>
                  </a:cubicBezTo>
                  <a:cubicBezTo>
                    <a:pt x="478" y="1798"/>
                    <a:pt x="390" y="1746"/>
                    <a:pt x="296" y="1746"/>
                  </a:cubicBezTo>
                  <a:cubicBezTo>
                    <a:pt x="258" y="1746"/>
                    <a:pt x="219" y="1755"/>
                    <a:pt x="181" y="1772"/>
                  </a:cubicBezTo>
                  <a:cubicBezTo>
                    <a:pt x="55" y="1830"/>
                    <a:pt x="1" y="1983"/>
                    <a:pt x="62" y="2109"/>
                  </a:cubicBezTo>
                  <a:cubicBezTo>
                    <a:pt x="69" y="2120"/>
                    <a:pt x="93" y="2167"/>
                    <a:pt x="140" y="2239"/>
                  </a:cubicBezTo>
                  <a:cubicBezTo>
                    <a:pt x="140" y="2246"/>
                    <a:pt x="148" y="2249"/>
                    <a:pt x="151" y="2252"/>
                  </a:cubicBezTo>
                  <a:cubicBezTo>
                    <a:pt x="185" y="2307"/>
                    <a:pt x="236" y="2372"/>
                    <a:pt x="301" y="2443"/>
                  </a:cubicBezTo>
                  <a:cubicBezTo>
                    <a:pt x="396" y="2546"/>
                    <a:pt x="519" y="2658"/>
                    <a:pt x="682" y="2763"/>
                  </a:cubicBezTo>
                  <a:cubicBezTo>
                    <a:pt x="709" y="2780"/>
                    <a:pt x="733" y="2797"/>
                    <a:pt x="761" y="2811"/>
                  </a:cubicBezTo>
                  <a:cubicBezTo>
                    <a:pt x="798" y="2832"/>
                    <a:pt x="835" y="2855"/>
                    <a:pt x="876" y="2876"/>
                  </a:cubicBezTo>
                  <a:cubicBezTo>
                    <a:pt x="1040" y="2958"/>
                    <a:pt x="1234" y="3025"/>
                    <a:pt x="1459" y="3073"/>
                  </a:cubicBezTo>
                  <a:cubicBezTo>
                    <a:pt x="1513" y="3084"/>
                    <a:pt x="1574" y="3093"/>
                    <a:pt x="1636" y="3101"/>
                  </a:cubicBezTo>
                  <a:cubicBezTo>
                    <a:pt x="1656" y="3104"/>
                    <a:pt x="1684" y="3107"/>
                    <a:pt x="1707" y="3107"/>
                  </a:cubicBezTo>
                  <a:cubicBezTo>
                    <a:pt x="1810" y="3121"/>
                    <a:pt x="1912" y="3124"/>
                    <a:pt x="2021" y="3124"/>
                  </a:cubicBezTo>
                  <a:lnTo>
                    <a:pt x="2164" y="3124"/>
                  </a:lnTo>
                  <a:cubicBezTo>
                    <a:pt x="2205" y="3121"/>
                    <a:pt x="2239" y="3118"/>
                    <a:pt x="2276" y="3114"/>
                  </a:cubicBezTo>
                  <a:cubicBezTo>
                    <a:pt x="2338" y="3110"/>
                    <a:pt x="2399" y="3104"/>
                    <a:pt x="2460" y="3097"/>
                  </a:cubicBezTo>
                  <a:cubicBezTo>
                    <a:pt x="2522" y="3090"/>
                    <a:pt x="2583" y="3084"/>
                    <a:pt x="2644" y="3073"/>
                  </a:cubicBezTo>
                  <a:cubicBezTo>
                    <a:pt x="2777" y="3049"/>
                    <a:pt x="2917" y="3019"/>
                    <a:pt x="3066" y="2981"/>
                  </a:cubicBezTo>
                  <a:cubicBezTo>
                    <a:pt x="3761" y="2801"/>
                    <a:pt x="4374" y="2412"/>
                    <a:pt x="5025" y="2000"/>
                  </a:cubicBezTo>
                  <a:cubicBezTo>
                    <a:pt x="5097" y="1953"/>
                    <a:pt x="5175" y="1905"/>
                    <a:pt x="5250" y="1854"/>
                  </a:cubicBezTo>
                  <a:cubicBezTo>
                    <a:pt x="5386" y="1772"/>
                    <a:pt x="5523" y="1683"/>
                    <a:pt x="5666" y="1601"/>
                  </a:cubicBezTo>
                  <a:cubicBezTo>
                    <a:pt x="6002" y="1397"/>
                    <a:pt x="6367" y="1203"/>
                    <a:pt x="6762" y="1033"/>
                  </a:cubicBezTo>
                  <a:cubicBezTo>
                    <a:pt x="6823" y="1009"/>
                    <a:pt x="6881" y="982"/>
                    <a:pt x="6942" y="958"/>
                  </a:cubicBezTo>
                  <a:cubicBezTo>
                    <a:pt x="6946" y="958"/>
                    <a:pt x="6953" y="955"/>
                    <a:pt x="6956" y="955"/>
                  </a:cubicBezTo>
                  <a:cubicBezTo>
                    <a:pt x="7031" y="924"/>
                    <a:pt x="7109" y="897"/>
                    <a:pt x="7188" y="870"/>
                  </a:cubicBezTo>
                  <a:cubicBezTo>
                    <a:pt x="7392" y="795"/>
                    <a:pt x="7610" y="733"/>
                    <a:pt x="7842" y="682"/>
                  </a:cubicBezTo>
                  <a:cubicBezTo>
                    <a:pt x="7896" y="669"/>
                    <a:pt x="7954" y="655"/>
                    <a:pt x="8016" y="641"/>
                  </a:cubicBezTo>
                  <a:cubicBezTo>
                    <a:pt x="8206" y="607"/>
                    <a:pt x="8400" y="576"/>
                    <a:pt x="8608" y="553"/>
                  </a:cubicBezTo>
                  <a:cubicBezTo>
                    <a:pt x="8613" y="553"/>
                    <a:pt x="8616" y="551"/>
                    <a:pt x="8619" y="551"/>
                  </a:cubicBezTo>
                  <a:cubicBezTo>
                    <a:pt x="8621" y="551"/>
                    <a:pt x="8623" y="552"/>
                    <a:pt x="8625" y="553"/>
                  </a:cubicBezTo>
                  <a:cubicBezTo>
                    <a:pt x="8720" y="543"/>
                    <a:pt x="8816" y="532"/>
                    <a:pt x="8915" y="529"/>
                  </a:cubicBezTo>
                  <a:cubicBezTo>
                    <a:pt x="8922" y="527"/>
                    <a:pt x="8931" y="524"/>
                    <a:pt x="8939" y="524"/>
                  </a:cubicBezTo>
                  <a:cubicBezTo>
                    <a:pt x="8942" y="524"/>
                    <a:pt x="8946" y="525"/>
                    <a:pt x="8949" y="526"/>
                  </a:cubicBezTo>
                  <a:lnTo>
                    <a:pt x="8956" y="526"/>
                  </a:lnTo>
                  <a:cubicBezTo>
                    <a:pt x="9010" y="522"/>
                    <a:pt x="9071" y="518"/>
                    <a:pt x="9129" y="518"/>
                  </a:cubicBezTo>
                  <a:cubicBezTo>
                    <a:pt x="9220" y="514"/>
                    <a:pt x="9312" y="511"/>
                    <a:pt x="9406" y="511"/>
                  </a:cubicBezTo>
                  <a:cubicBezTo>
                    <a:pt x="9571" y="511"/>
                    <a:pt x="9742" y="518"/>
                    <a:pt x="9920" y="529"/>
                  </a:cubicBezTo>
                  <a:cubicBezTo>
                    <a:pt x="10059" y="536"/>
                    <a:pt x="10198" y="549"/>
                    <a:pt x="10341" y="563"/>
                  </a:cubicBezTo>
                  <a:cubicBezTo>
                    <a:pt x="10350" y="564"/>
                    <a:pt x="10358" y="564"/>
                    <a:pt x="10367" y="564"/>
                  </a:cubicBezTo>
                  <a:cubicBezTo>
                    <a:pt x="10499" y="564"/>
                    <a:pt x="10608" y="469"/>
                    <a:pt x="10624" y="338"/>
                  </a:cubicBezTo>
                  <a:cubicBezTo>
                    <a:pt x="10628" y="314"/>
                    <a:pt x="10628" y="290"/>
                    <a:pt x="10621" y="270"/>
                  </a:cubicBezTo>
                  <a:cubicBezTo>
                    <a:pt x="10607" y="158"/>
                    <a:pt x="10516" y="69"/>
                    <a:pt x="10399" y="56"/>
                  </a:cubicBezTo>
                  <a:cubicBezTo>
                    <a:pt x="10055" y="18"/>
                    <a:pt x="9728" y="0"/>
                    <a:pt x="9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53;p56"/>
            <p:cNvSpPr/>
            <p:nvPr/>
          </p:nvSpPr>
          <p:spPr>
            <a:xfrm>
              <a:off x="3506190" y="3535649"/>
              <a:ext cx="35652" cy="21716"/>
            </a:xfrm>
            <a:custGeom>
              <a:avLst/>
              <a:gdLst/>
              <a:ahLst/>
              <a:cxnLst/>
              <a:rect l="l" t="t" r="r" b="b"/>
              <a:pathLst>
                <a:path w="417" h="254" extrusionOk="0">
                  <a:moveTo>
                    <a:pt x="417" y="0"/>
                  </a:moveTo>
                  <a:lnTo>
                    <a:pt x="417" y="0"/>
                  </a:lnTo>
                  <a:cubicBezTo>
                    <a:pt x="274" y="82"/>
                    <a:pt x="137" y="171"/>
                    <a:pt x="1" y="253"/>
                  </a:cubicBezTo>
                  <a:cubicBezTo>
                    <a:pt x="137" y="171"/>
                    <a:pt x="274" y="86"/>
                    <a:pt x="417" y="0"/>
                  </a:cubicBezTo>
                  <a:close/>
                </a:path>
              </a:pathLst>
            </a:custGeom>
            <a:solidFill>
              <a:srgbClr val="F4D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54;p56"/>
            <p:cNvSpPr/>
            <p:nvPr/>
          </p:nvSpPr>
          <p:spPr>
            <a:xfrm>
              <a:off x="3083065" y="3419458"/>
              <a:ext cx="766827" cy="246489"/>
            </a:xfrm>
            <a:custGeom>
              <a:avLst/>
              <a:gdLst/>
              <a:ahLst/>
              <a:cxnLst/>
              <a:rect l="l" t="t" r="r" b="b"/>
              <a:pathLst>
                <a:path w="8969" h="2883" extrusionOk="0">
                  <a:moveTo>
                    <a:pt x="8969" y="270"/>
                  </a:moveTo>
                  <a:cubicBezTo>
                    <a:pt x="8897" y="270"/>
                    <a:pt x="8829" y="273"/>
                    <a:pt x="8761" y="276"/>
                  </a:cubicBezTo>
                  <a:lnTo>
                    <a:pt x="8829" y="276"/>
                  </a:lnTo>
                  <a:cubicBezTo>
                    <a:pt x="8873" y="273"/>
                    <a:pt x="8922" y="273"/>
                    <a:pt x="8969" y="270"/>
                  </a:cubicBezTo>
                  <a:close/>
                  <a:moveTo>
                    <a:pt x="8680" y="280"/>
                  </a:moveTo>
                  <a:cubicBezTo>
                    <a:pt x="8669" y="284"/>
                    <a:pt x="8659" y="284"/>
                    <a:pt x="8649" y="284"/>
                  </a:cubicBezTo>
                  <a:lnTo>
                    <a:pt x="8656" y="284"/>
                  </a:lnTo>
                  <a:cubicBezTo>
                    <a:pt x="8662" y="284"/>
                    <a:pt x="8672" y="284"/>
                    <a:pt x="8680" y="280"/>
                  </a:cubicBezTo>
                  <a:close/>
                  <a:moveTo>
                    <a:pt x="35" y="2194"/>
                  </a:moveTo>
                  <a:cubicBezTo>
                    <a:pt x="24" y="2197"/>
                    <a:pt x="15" y="2201"/>
                    <a:pt x="1" y="2201"/>
                  </a:cubicBezTo>
                  <a:cubicBezTo>
                    <a:pt x="96" y="2304"/>
                    <a:pt x="219" y="2416"/>
                    <a:pt x="382" y="2521"/>
                  </a:cubicBezTo>
                  <a:cubicBezTo>
                    <a:pt x="409" y="2538"/>
                    <a:pt x="433" y="2555"/>
                    <a:pt x="461" y="2569"/>
                  </a:cubicBezTo>
                  <a:lnTo>
                    <a:pt x="461" y="2562"/>
                  </a:lnTo>
                  <a:cubicBezTo>
                    <a:pt x="461" y="2524"/>
                    <a:pt x="461" y="2491"/>
                    <a:pt x="467" y="2453"/>
                  </a:cubicBezTo>
                  <a:cubicBezTo>
                    <a:pt x="287" y="2378"/>
                    <a:pt x="147" y="2286"/>
                    <a:pt x="38" y="2194"/>
                  </a:cubicBezTo>
                  <a:close/>
                  <a:moveTo>
                    <a:pt x="539" y="2613"/>
                  </a:moveTo>
                  <a:lnTo>
                    <a:pt x="539" y="2613"/>
                  </a:lnTo>
                  <a:cubicBezTo>
                    <a:pt x="542" y="2615"/>
                    <a:pt x="545" y="2617"/>
                    <a:pt x="549" y="2619"/>
                  </a:cubicBezTo>
                  <a:lnTo>
                    <a:pt x="549" y="2619"/>
                  </a:lnTo>
                  <a:cubicBezTo>
                    <a:pt x="546" y="2617"/>
                    <a:pt x="542" y="2615"/>
                    <a:pt x="539" y="2613"/>
                  </a:cubicBezTo>
                  <a:close/>
                  <a:moveTo>
                    <a:pt x="549" y="2619"/>
                  </a:moveTo>
                  <a:cubicBezTo>
                    <a:pt x="558" y="2623"/>
                    <a:pt x="566" y="2628"/>
                    <a:pt x="576" y="2634"/>
                  </a:cubicBezTo>
                  <a:cubicBezTo>
                    <a:pt x="600" y="2644"/>
                    <a:pt x="620" y="2654"/>
                    <a:pt x="645" y="2664"/>
                  </a:cubicBezTo>
                  <a:cubicBezTo>
                    <a:pt x="611" y="2649"/>
                    <a:pt x="580" y="2634"/>
                    <a:pt x="549" y="2619"/>
                  </a:cubicBezTo>
                  <a:close/>
                  <a:moveTo>
                    <a:pt x="8625" y="1"/>
                  </a:moveTo>
                  <a:cubicBezTo>
                    <a:pt x="6745" y="154"/>
                    <a:pt x="5464" y="920"/>
                    <a:pt x="4388" y="1564"/>
                  </a:cubicBezTo>
                  <a:cubicBezTo>
                    <a:pt x="3665" y="1993"/>
                    <a:pt x="3039" y="2365"/>
                    <a:pt x="2354" y="2521"/>
                  </a:cubicBezTo>
                  <a:cubicBezTo>
                    <a:pt x="2245" y="2545"/>
                    <a:pt x="2143" y="2565"/>
                    <a:pt x="2044" y="2579"/>
                  </a:cubicBezTo>
                  <a:cubicBezTo>
                    <a:pt x="2041" y="2685"/>
                    <a:pt x="2017" y="2783"/>
                    <a:pt x="1976" y="2872"/>
                  </a:cubicBezTo>
                  <a:cubicBezTo>
                    <a:pt x="2038" y="2868"/>
                    <a:pt x="2099" y="2862"/>
                    <a:pt x="2160" y="2855"/>
                  </a:cubicBezTo>
                  <a:cubicBezTo>
                    <a:pt x="2222" y="2848"/>
                    <a:pt x="2283" y="2842"/>
                    <a:pt x="2344" y="2831"/>
                  </a:cubicBezTo>
                  <a:cubicBezTo>
                    <a:pt x="2477" y="2807"/>
                    <a:pt x="2617" y="2777"/>
                    <a:pt x="2766" y="2739"/>
                  </a:cubicBezTo>
                  <a:cubicBezTo>
                    <a:pt x="3461" y="2559"/>
                    <a:pt x="4074" y="2170"/>
                    <a:pt x="4725" y="1758"/>
                  </a:cubicBezTo>
                  <a:cubicBezTo>
                    <a:pt x="4797" y="1711"/>
                    <a:pt x="4875" y="1663"/>
                    <a:pt x="4950" y="1612"/>
                  </a:cubicBezTo>
                  <a:cubicBezTo>
                    <a:pt x="5086" y="1530"/>
                    <a:pt x="5223" y="1441"/>
                    <a:pt x="5366" y="1359"/>
                  </a:cubicBezTo>
                  <a:cubicBezTo>
                    <a:pt x="5702" y="1155"/>
                    <a:pt x="6067" y="961"/>
                    <a:pt x="6462" y="791"/>
                  </a:cubicBezTo>
                  <a:cubicBezTo>
                    <a:pt x="6523" y="767"/>
                    <a:pt x="6581" y="740"/>
                    <a:pt x="6642" y="716"/>
                  </a:cubicBezTo>
                  <a:cubicBezTo>
                    <a:pt x="6646" y="716"/>
                    <a:pt x="6653" y="713"/>
                    <a:pt x="6656" y="713"/>
                  </a:cubicBezTo>
                  <a:cubicBezTo>
                    <a:pt x="6731" y="682"/>
                    <a:pt x="6809" y="655"/>
                    <a:pt x="6888" y="628"/>
                  </a:cubicBezTo>
                  <a:cubicBezTo>
                    <a:pt x="7092" y="553"/>
                    <a:pt x="7310" y="491"/>
                    <a:pt x="7542" y="440"/>
                  </a:cubicBezTo>
                  <a:cubicBezTo>
                    <a:pt x="7586" y="427"/>
                    <a:pt x="7634" y="419"/>
                    <a:pt x="7678" y="410"/>
                  </a:cubicBezTo>
                  <a:cubicBezTo>
                    <a:pt x="7691" y="406"/>
                    <a:pt x="7705" y="403"/>
                    <a:pt x="7716" y="399"/>
                  </a:cubicBezTo>
                  <a:cubicBezTo>
                    <a:pt x="7906" y="362"/>
                    <a:pt x="8100" y="331"/>
                    <a:pt x="8308" y="311"/>
                  </a:cubicBezTo>
                  <a:cubicBezTo>
                    <a:pt x="8312" y="311"/>
                    <a:pt x="8315" y="307"/>
                    <a:pt x="8318" y="307"/>
                  </a:cubicBezTo>
                  <a:cubicBezTo>
                    <a:pt x="8322" y="307"/>
                    <a:pt x="8325" y="307"/>
                    <a:pt x="8325" y="311"/>
                  </a:cubicBezTo>
                  <a:cubicBezTo>
                    <a:pt x="8420" y="301"/>
                    <a:pt x="8516" y="290"/>
                    <a:pt x="8615" y="287"/>
                  </a:cubicBezTo>
                  <a:cubicBezTo>
                    <a:pt x="8622" y="284"/>
                    <a:pt x="8631" y="284"/>
                    <a:pt x="8639" y="284"/>
                  </a:cubicBezTo>
                  <a:lnTo>
                    <a:pt x="8649" y="284"/>
                  </a:lnTo>
                  <a:cubicBezTo>
                    <a:pt x="8631" y="185"/>
                    <a:pt x="8625" y="89"/>
                    <a:pt x="8625" y="1"/>
                  </a:cubicBezTo>
                  <a:close/>
                  <a:moveTo>
                    <a:pt x="1887" y="2879"/>
                  </a:moveTo>
                  <a:cubicBezTo>
                    <a:pt x="1883" y="2879"/>
                    <a:pt x="1878" y="2879"/>
                    <a:pt x="1873" y="2880"/>
                  </a:cubicBezTo>
                  <a:lnTo>
                    <a:pt x="1873" y="2880"/>
                  </a:lnTo>
                  <a:cubicBezTo>
                    <a:pt x="1878" y="2880"/>
                    <a:pt x="1882" y="2880"/>
                    <a:pt x="1887" y="2879"/>
                  </a:cubicBezTo>
                  <a:close/>
                  <a:moveTo>
                    <a:pt x="1873" y="2880"/>
                  </a:moveTo>
                  <a:lnTo>
                    <a:pt x="1873" y="2880"/>
                  </a:lnTo>
                  <a:cubicBezTo>
                    <a:pt x="1837" y="2882"/>
                    <a:pt x="1801" y="2882"/>
                    <a:pt x="1769" y="2882"/>
                  </a:cubicBezTo>
                  <a:lnTo>
                    <a:pt x="1864" y="2882"/>
                  </a:lnTo>
                  <a:cubicBezTo>
                    <a:pt x="1867" y="2881"/>
                    <a:pt x="1870" y="2881"/>
                    <a:pt x="1873" y="28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55;p56"/>
            <p:cNvSpPr/>
            <p:nvPr/>
          </p:nvSpPr>
          <p:spPr>
            <a:xfrm>
              <a:off x="3825095" y="3443055"/>
              <a:ext cx="7096" cy="427"/>
            </a:xfrm>
            <a:custGeom>
              <a:avLst/>
              <a:gdLst/>
              <a:ahLst/>
              <a:cxnLst/>
              <a:rect l="l" t="t" r="r" b="b"/>
              <a:pathLst>
                <a:path w="83" h="5" extrusionOk="0">
                  <a:moveTo>
                    <a:pt x="82" y="0"/>
                  </a:moveTo>
                  <a:cubicBezTo>
                    <a:pt x="55" y="0"/>
                    <a:pt x="28" y="4"/>
                    <a:pt x="1" y="4"/>
                  </a:cubicBezTo>
                  <a:cubicBezTo>
                    <a:pt x="28" y="4"/>
                    <a:pt x="55" y="0"/>
                    <a:pt x="82" y="0"/>
                  </a:cubicBezTo>
                  <a:close/>
                </a:path>
              </a:pathLst>
            </a:custGeom>
            <a:solidFill>
              <a:srgbClr val="F4D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56;p56"/>
            <p:cNvSpPr/>
            <p:nvPr/>
          </p:nvSpPr>
          <p:spPr>
            <a:xfrm>
              <a:off x="3820393" y="3398768"/>
              <a:ext cx="30352" cy="20776"/>
            </a:xfrm>
            <a:custGeom>
              <a:avLst/>
              <a:gdLst/>
              <a:ahLst/>
              <a:cxnLst/>
              <a:rect l="l" t="t" r="r" b="b"/>
              <a:pathLst>
                <a:path w="355" h="243" extrusionOk="0">
                  <a:moveTo>
                    <a:pt x="355" y="1"/>
                  </a:moveTo>
                  <a:lnTo>
                    <a:pt x="355" y="1"/>
                  </a:lnTo>
                  <a:cubicBezTo>
                    <a:pt x="239" y="4"/>
                    <a:pt x="123" y="7"/>
                    <a:pt x="15" y="15"/>
                  </a:cubicBezTo>
                  <a:cubicBezTo>
                    <a:pt x="4" y="83"/>
                    <a:pt x="1" y="158"/>
                    <a:pt x="1" y="243"/>
                  </a:cubicBezTo>
                  <a:cubicBezTo>
                    <a:pt x="103" y="232"/>
                    <a:pt x="208" y="229"/>
                    <a:pt x="314" y="222"/>
                  </a:cubicBezTo>
                  <a:cubicBezTo>
                    <a:pt x="321" y="147"/>
                    <a:pt x="334" y="73"/>
                    <a:pt x="355"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57;p56"/>
            <p:cNvSpPr/>
            <p:nvPr/>
          </p:nvSpPr>
          <p:spPr>
            <a:xfrm>
              <a:off x="3820393" y="3417748"/>
              <a:ext cx="29497" cy="25991"/>
            </a:xfrm>
            <a:custGeom>
              <a:avLst/>
              <a:gdLst/>
              <a:ahLst/>
              <a:cxnLst/>
              <a:rect l="l" t="t" r="r" b="b"/>
              <a:pathLst>
                <a:path w="345" h="304" extrusionOk="0">
                  <a:moveTo>
                    <a:pt x="314" y="0"/>
                  </a:moveTo>
                  <a:cubicBezTo>
                    <a:pt x="208" y="7"/>
                    <a:pt x="103" y="10"/>
                    <a:pt x="1" y="21"/>
                  </a:cubicBezTo>
                  <a:cubicBezTo>
                    <a:pt x="1" y="109"/>
                    <a:pt x="7" y="205"/>
                    <a:pt x="25" y="304"/>
                  </a:cubicBezTo>
                  <a:cubicBezTo>
                    <a:pt x="35" y="304"/>
                    <a:pt x="45" y="304"/>
                    <a:pt x="56" y="300"/>
                  </a:cubicBezTo>
                  <a:cubicBezTo>
                    <a:pt x="83" y="300"/>
                    <a:pt x="110" y="296"/>
                    <a:pt x="137" y="296"/>
                  </a:cubicBezTo>
                  <a:cubicBezTo>
                    <a:pt x="205" y="293"/>
                    <a:pt x="273" y="290"/>
                    <a:pt x="345" y="290"/>
                  </a:cubicBezTo>
                  <a:cubicBezTo>
                    <a:pt x="325" y="215"/>
                    <a:pt x="314" y="137"/>
                    <a:pt x="314" y="55"/>
                  </a:cubicBezTo>
                  <a:lnTo>
                    <a:pt x="314" y="0"/>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58;p56"/>
            <p:cNvSpPr/>
            <p:nvPr/>
          </p:nvSpPr>
          <p:spPr>
            <a:xfrm>
              <a:off x="3122393" y="3639101"/>
              <a:ext cx="6754" cy="3847"/>
            </a:xfrm>
            <a:custGeom>
              <a:avLst/>
              <a:gdLst/>
              <a:ahLst/>
              <a:cxnLst/>
              <a:rect l="l" t="t" r="r" b="b"/>
              <a:pathLst>
                <a:path w="79" h="45" extrusionOk="0">
                  <a:moveTo>
                    <a:pt x="1" y="0"/>
                  </a:moveTo>
                  <a:cubicBezTo>
                    <a:pt x="25" y="17"/>
                    <a:pt x="52" y="31"/>
                    <a:pt x="79" y="44"/>
                  </a:cubicBezTo>
                  <a:cubicBezTo>
                    <a:pt x="52" y="31"/>
                    <a:pt x="25" y="13"/>
                    <a:pt x="1" y="0"/>
                  </a:cubicBezTo>
                  <a:close/>
                </a:path>
              </a:pathLst>
            </a:custGeom>
            <a:solidFill>
              <a:srgbClr val="F4D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59;p56"/>
            <p:cNvSpPr/>
            <p:nvPr/>
          </p:nvSpPr>
          <p:spPr>
            <a:xfrm>
              <a:off x="3122992" y="3596523"/>
              <a:ext cx="134915" cy="45827"/>
            </a:xfrm>
            <a:custGeom>
              <a:avLst/>
              <a:gdLst/>
              <a:ahLst/>
              <a:cxnLst/>
              <a:rect l="l" t="t" r="r" b="b"/>
              <a:pathLst>
                <a:path w="1578" h="536" extrusionOk="0">
                  <a:moveTo>
                    <a:pt x="164" y="0"/>
                  </a:moveTo>
                  <a:cubicBezTo>
                    <a:pt x="79" y="110"/>
                    <a:pt x="21" y="239"/>
                    <a:pt x="0" y="382"/>
                  </a:cubicBezTo>
                  <a:lnTo>
                    <a:pt x="0" y="385"/>
                  </a:lnTo>
                  <a:cubicBezTo>
                    <a:pt x="51" y="406"/>
                    <a:pt x="106" y="426"/>
                    <a:pt x="164" y="447"/>
                  </a:cubicBezTo>
                  <a:cubicBezTo>
                    <a:pt x="170" y="307"/>
                    <a:pt x="219" y="181"/>
                    <a:pt x="296" y="82"/>
                  </a:cubicBezTo>
                  <a:cubicBezTo>
                    <a:pt x="249" y="55"/>
                    <a:pt x="205" y="28"/>
                    <a:pt x="164" y="0"/>
                  </a:cubicBezTo>
                  <a:close/>
                  <a:moveTo>
                    <a:pt x="1550" y="283"/>
                  </a:moveTo>
                  <a:cubicBezTo>
                    <a:pt x="1492" y="290"/>
                    <a:pt x="1434" y="294"/>
                    <a:pt x="1384" y="297"/>
                  </a:cubicBezTo>
                  <a:cubicBezTo>
                    <a:pt x="1397" y="351"/>
                    <a:pt x="1404" y="406"/>
                    <a:pt x="1404" y="467"/>
                  </a:cubicBezTo>
                  <a:cubicBezTo>
                    <a:pt x="1404" y="488"/>
                    <a:pt x="1404" y="511"/>
                    <a:pt x="1400" y="535"/>
                  </a:cubicBezTo>
                  <a:cubicBezTo>
                    <a:pt x="1458" y="529"/>
                    <a:pt x="1516" y="519"/>
                    <a:pt x="1577" y="508"/>
                  </a:cubicBezTo>
                  <a:lnTo>
                    <a:pt x="1577" y="491"/>
                  </a:lnTo>
                  <a:cubicBezTo>
                    <a:pt x="1577" y="420"/>
                    <a:pt x="1567" y="351"/>
                    <a:pt x="1550" y="283"/>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60;p56"/>
            <p:cNvSpPr/>
            <p:nvPr/>
          </p:nvSpPr>
          <p:spPr>
            <a:xfrm>
              <a:off x="3122393" y="3629183"/>
              <a:ext cx="135514" cy="36764"/>
            </a:xfrm>
            <a:custGeom>
              <a:avLst/>
              <a:gdLst/>
              <a:ahLst/>
              <a:cxnLst/>
              <a:rect l="l" t="t" r="r" b="b"/>
              <a:pathLst>
                <a:path w="1585" h="430" extrusionOk="0">
                  <a:moveTo>
                    <a:pt x="7" y="0"/>
                  </a:moveTo>
                  <a:cubicBezTo>
                    <a:pt x="1" y="38"/>
                    <a:pt x="1" y="71"/>
                    <a:pt x="1" y="109"/>
                  </a:cubicBezTo>
                  <a:lnTo>
                    <a:pt x="1" y="116"/>
                  </a:lnTo>
                  <a:cubicBezTo>
                    <a:pt x="25" y="129"/>
                    <a:pt x="52" y="147"/>
                    <a:pt x="79" y="160"/>
                  </a:cubicBezTo>
                  <a:cubicBezTo>
                    <a:pt x="113" y="178"/>
                    <a:pt x="147" y="194"/>
                    <a:pt x="185" y="211"/>
                  </a:cubicBezTo>
                  <a:cubicBezTo>
                    <a:pt x="177" y="170"/>
                    <a:pt x="171" y="129"/>
                    <a:pt x="171" y="85"/>
                  </a:cubicBezTo>
                  <a:lnTo>
                    <a:pt x="171" y="65"/>
                  </a:lnTo>
                  <a:cubicBezTo>
                    <a:pt x="113" y="44"/>
                    <a:pt x="58" y="24"/>
                    <a:pt x="7" y="3"/>
                  </a:cubicBezTo>
                  <a:lnTo>
                    <a:pt x="7" y="0"/>
                  </a:lnTo>
                  <a:close/>
                  <a:moveTo>
                    <a:pt x="1584" y="126"/>
                  </a:moveTo>
                  <a:lnTo>
                    <a:pt x="1584" y="126"/>
                  </a:lnTo>
                  <a:cubicBezTo>
                    <a:pt x="1523" y="137"/>
                    <a:pt x="1465" y="147"/>
                    <a:pt x="1407" y="153"/>
                  </a:cubicBezTo>
                  <a:cubicBezTo>
                    <a:pt x="1397" y="255"/>
                    <a:pt x="1363" y="348"/>
                    <a:pt x="1309" y="429"/>
                  </a:cubicBezTo>
                  <a:cubicBezTo>
                    <a:pt x="1346" y="429"/>
                    <a:pt x="1386" y="429"/>
                    <a:pt x="1427" y="426"/>
                  </a:cubicBezTo>
                  <a:cubicBezTo>
                    <a:pt x="1458" y="426"/>
                    <a:pt x="1489" y="423"/>
                    <a:pt x="1516" y="419"/>
                  </a:cubicBezTo>
                  <a:cubicBezTo>
                    <a:pt x="1557" y="330"/>
                    <a:pt x="1581" y="232"/>
                    <a:pt x="1584" y="126"/>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61;p56"/>
            <p:cNvSpPr/>
            <p:nvPr/>
          </p:nvSpPr>
          <p:spPr>
            <a:xfrm>
              <a:off x="3073745" y="3569506"/>
              <a:ext cx="42920" cy="37619"/>
            </a:xfrm>
            <a:custGeom>
              <a:avLst/>
              <a:gdLst/>
              <a:ahLst/>
              <a:cxnLst/>
              <a:rect l="l" t="t" r="r" b="b"/>
              <a:pathLst>
                <a:path w="502" h="440" extrusionOk="0">
                  <a:moveTo>
                    <a:pt x="402" y="0"/>
                  </a:moveTo>
                  <a:cubicBezTo>
                    <a:pt x="399" y="7"/>
                    <a:pt x="399" y="10"/>
                    <a:pt x="396" y="13"/>
                  </a:cubicBezTo>
                  <a:cubicBezTo>
                    <a:pt x="341" y="184"/>
                    <a:pt x="185" y="303"/>
                    <a:pt x="1" y="303"/>
                  </a:cubicBezTo>
                  <a:cubicBezTo>
                    <a:pt x="42" y="348"/>
                    <a:pt x="89" y="392"/>
                    <a:pt x="144" y="439"/>
                  </a:cubicBezTo>
                  <a:lnTo>
                    <a:pt x="147" y="439"/>
                  </a:lnTo>
                  <a:cubicBezTo>
                    <a:pt x="317" y="406"/>
                    <a:pt x="454" y="279"/>
                    <a:pt x="501" y="119"/>
                  </a:cubicBezTo>
                  <a:cubicBezTo>
                    <a:pt x="460" y="75"/>
                    <a:pt x="427" y="34"/>
                    <a:pt x="402" y="0"/>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62;p56"/>
            <p:cNvSpPr/>
            <p:nvPr/>
          </p:nvSpPr>
          <p:spPr>
            <a:xfrm>
              <a:off x="3072891" y="3595412"/>
              <a:ext cx="13167" cy="12312"/>
            </a:xfrm>
            <a:custGeom>
              <a:avLst/>
              <a:gdLst/>
              <a:ahLst/>
              <a:cxnLst/>
              <a:rect l="l" t="t" r="r" b="b"/>
              <a:pathLst>
                <a:path w="154" h="144" extrusionOk="0">
                  <a:moveTo>
                    <a:pt x="0" y="0"/>
                  </a:moveTo>
                  <a:cubicBezTo>
                    <a:pt x="35" y="41"/>
                    <a:pt x="72" y="89"/>
                    <a:pt x="120" y="143"/>
                  </a:cubicBezTo>
                  <a:cubicBezTo>
                    <a:pt x="134" y="143"/>
                    <a:pt x="143" y="139"/>
                    <a:pt x="154" y="136"/>
                  </a:cubicBezTo>
                  <a:cubicBezTo>
                    <a:pt x="99" y="89"/>
                    <a:pt x="52" y="45"/>
                    <a:pt x="11" y="0"/>
                  </a:cubicBezTo>
                  <a:close/>
                </a:path>
              </a:pathLst>
            </a:custGeom>
            <a:solidFill>
              <a:srgbClr val="DC82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63;p56"/>
            <p:cNvSpPr/>
            <p:nvPr/>
          </p:nvSpPr>
          <p:spPr>
            <a:xfrm>
              <a:off x="3038179" y="3524363"/>
              <a:ext cx="71219" cy="71134"/>
            </a:xfrm>
            <a:custGeom>
              <a:avLst/>
              <a:gdLst/>
              <a:ahLst/>
              <a:cxnLst/>
              <a:rect l="l" t="t" r="r" b="b"/>
              <a:pathLst>
                <a:path w="833" h="832" extrusionOk="0">
                  <a:moveTo>
                    <a:pt x="417" y="0"/>
                  </a:moveTo>
                  <a:cubicBezTo>
                    <a:pt x="189" y="0"/>
                    <a:pt x="1" y="184"/>
                    <a:pt x="1" y="415"/>
                  </a:cubicBezTo>
                  <a:cubicBezTo>
                    <a:pt x="1" y="459"/>
                    <a:pt x="8" y="504"/>
                    <a:pt x="21" y="545"/>
                  </a:cubicBezTo>
                  <a:cubicBezTo>
                    <a:pt x="76" y="712"/>
                    <a:pt x="236" y="831"/>
                    <a:pt x="417" y="831"/>
                  </a:cubicBezTo>
                  <a:cubicBezTo>
                    <a:pt x="601" y="831"/>
                    <a:pt x="757" y="712"/>
                    <a:pt x="812" y="541"/>
                  </a:cubicBezTo>
                  <a:cubicBezTo>
                    <a:pt x="826" y="504"/>
                    <a:pt x="832" y="459"/>
                    <a:pt x="832" y="415"/>
                  </a:cubicBezTo>
                  <a:cubicBezTo>
                    <a:pt x="832" y="184"/>
                    <a:pt x="645"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64;p56"/>
            <p:cNvSpPr/>
            <p:nvPr/>
          </p:nvSpPr>
          <p:spPr>
            <a:xfrm>
              <a:off x="3073745" y="3524363"/>
              <a:ext cx="35652" cy="71134"/>
            </a:xfrm>
            <a:custGeom>
              <a:avLst/>
              <a:gdLst/>
              <a:ahLst/>
              <a:cxnLst/>
              <a:rect l="l" t="t" r="r" b="b"/>
              <a:pathLst>
                <a:path w="417" h="832" extrusionOk="0">
                  <a:moveTo>
                    <a:pt x="1" y="0"/>
                  </a:moveTo>
                  <a:lnTo>
                    <a:pt x="1" y="831"/>
                  </a:lnTo>
                  <a:cubicBezTo>
                    <a:pt x="185" y="831"/>
                    <a:pt x="341" y="712"/>
                    <a:pt x="396" y="541"/>
                  </a:cubicBezTo>
                  <a:cubicBezTo>
                    <a:pt x="410" y="504"/>
                    <a:pt x="416" y="459"/>
                    <a:pt x="416" y="415"/>
                  </a:cubicBezTo>
                  <a:cubicBezTo>
                    <a:pt x="416" y="184"/>
                    <a:pt x="229" y="0"/>
                    <a:pt x="1" y="0"/>
                  </a:cubicBezTo>
                  <a:close/>
                </a:path>
              </a:pathLst>
            </a:custGeom>
            <a:solidFill>
              <a:srgbClr val="E9A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65;p56"/>
            <p:cNvSpPr/>
            <p:nvPr/>
          </p:nvSpPr>
          <p:spPr>
            <a:xfrm>
              <a:off x="3888534" y="3398768"/>
              <a:ext cx="908411" cy="267180"/>
            </a:xfrm>
            <a:custGeom>
              <a:avLst/>
              <a:gdLst/>
              <a:ahLst/>
              <a:cxnLst/>
              <a:rect l="l" t="t" r="r" b="b"/>
              <a:pathLst>
                <a:path w="10625" h="3125" extrusionOk="0">
                  <a:moveTo>
                    <a:pt x="1209" y="0"/>
                  </a:moveTo>
                  <a:cubicBezTo>
                    <a:pt x="899" y="0"/>
                    <a:pt x="573" y="18"/>
                    <a:pt x="229" y="56"/>
                  </a:cubicBezTo>
                  <a:cubicBezTo>
                    <a:pt x="110" y="69"/>
                    <a:pt x="21" y="158"/>
                    <a:pt x="4" y="270"/>
                  </a:cubicBezTo>
                  <a:cubicBezTo>
                    <a:pt x="1" y="290"/>
                    <a:pt x="1" y="314"/>
                    <a:pt x="4" y="338"/>
                  </a:cubicBezTo>
                  <a:cubicBezTo>
                    <a:pt x="17" y="469"/>
                    <a:pt x="129" y="564"/>
                    <a:pt x="259" y="564"/>
                  </a:cubicBezTo>
                  <a:cubicBezTo>
                    <a:pt x="267" y="564"/>
                    <a:pt x="275" y="564"/>
                    <a:pt x="284" y="563"/>
                  </a:cubicBezTo>
                  <a:cubicBezTo>
                    <a:pt x="430" y="549"/>
                    <a:pt x="570" y="536"/>
                    <a:pt x="706" y="529"/>
                  </a:cubicBezTo>
                  <a:cubicBezTo>
                    <a:pt x="884" y="518"/>
                    <a:pt x="1054" y="511"/>
                    <a:pt x="1220" y="511"/>
                  </a:cubicBezTo>
                  <a:cubicBezTo>
                    <a:pt x="1315" y="511"/>
                    <a:pt x="1408" y="514"/>
                    <a:pt x="1499" y="518"/>
                  </a:cubicBezTo>
                  <a:cubicBezTo>
                    <a:pt x="1557" y="518"/>
                    <a:pt x="1615" y="522"/>
                    <a:pt x="1673" y="526"/>
                  </a:cubicBezTo>
                  <a:lnTo>
                    <a:pt x="1680" y="526"/>
                  </a:lnTo>
                  <a:cubicBezTo>
                    <a:pt x="1683" y="525"/>
                    <a:pt x="1686" y="524"/>
                    <a:pt x="1690" y="524"/>
                  </a:cubicBezTo>
                  <a:cubicBezTo>
                    <a:pt x="1698" y="524"/>
                    <a:pt x="1707" y="527"/>
                    <a:pt x="1714" y="529"/>
                  </a:cubicBezTo>
                  <a:cubicBezTo>
                    <a:pt x="1813" y="532"/>
                    <a:pt x="1908" y="543"/>
                    <a:pt x="2000" y="553"/>
                  </a:cubicBezTo>
                  <a:cubicBezTo>
                    <a:pt x="2002" y="552"/>
                    <a:pt x="2005" y="551"/>
                    <a:pt x="2007" y="551"/>
                  </a:cubicBezTo>
                  <a:cubicBezTo>
                    <a:pt x="2011" y="551"/>
                    <a:pt x="2015" y="553"/>
                    <a:pt x="2017" y="553"/>
                  </a:cubicBezTo>
                  <a:cubicBezTo>
                    <a:pt x="2225" y="576"/>
                    <a:pt x="2423" y="607"/>
                    <a:pt x="2610" y="641"/>
                  </a:cubicBezTo>
                  <a:cubicBezTo>
                    <a:pt x="2671" y="655"/>
                    <a:pt x="2729" y="669"/>
                    <a:pt x="2787" y="682"/>
                  </a:cubicBezTo>
                  <a:cubicBezTo>
                    <a:pt x="3016" y="733"/>
                    <a:pt x="3233" y="795"/>
                    <a:pt x="3441" y="870"/>
                  </a:cubicBezTo>
                  <a:cubicBezTo>
                    <a:pt x="3519" y="897"/>
                    <a:pt x="3594" y="924"/>
                    <a:pt x="3670" y="955"/>
                  </a:cubicBezTo>
                  <a:cubicBezTo>
                    <a:pt x="3676" y="955"/>
                    <a:pt x="3679" y="958"/>
                    <a:pt x="3686" y="958"/>
                  </a:cubicBezTo>
                  <a:cubicBezTo>
                    <a:pt x="3747" y="982"/>
                    <a:pt x="3805" y="1009"/>
                    <a:pt x="3863" y="1033"/>
                  </a:cubicBezTo>
                  <a:cubicBezTo>
                    <a:pt x="4262" y="1203"/>
                    <a:pt x="4623" y="1397"/>
                    <a:pt x="4964" y="1601"/>
                  </a:cubicBezTo>
                  <a:cubicBezTo>
                    <a:pt x="5103" y="1683"/>
                    <a:pt x="5243" y="1772"/>
                    <a:pt x="5376" y="1854"/>
                  </a:cubicBezTo>
                  <a:cubicBezTo>
                    <a:pt x="5454" y="1905"/>
                    <a:pt x="5529" y="1953"/>
                    <a:pt x="5604" y="2000"/>
                  </a:cubicBezTo>
                  <a:cubicBezTo>
                    <a:pt x="6251" y="2412"/>
                    <a:pt x="6864" y="2801"/>
                    <a:pt x="7562" y="2981"/>
                  </a:cubicBezTo>
                  <a:cubicBezTo>
                    <a:pt x="7709" y="3019"/>
                    <a:pt x="7848" y="3049"/>
                    <a:pt x="7985" y="3073"/>
                  </a:cubicBezTo>
                  <a:cubicBezTo>
                    <a:pt x="8046" y="3084"/>
                    <a:pt x="8108" y="3090"/>
                    <a:pt x="8166" y="3097"/>
                  </a:cubicBezTo>
                  <a:cubicBezTo>
                    <a:pt x="8227" y="3104"/>
                    <a:pt x="8291" y="3110"/>
                    <a:pt x="8349" y="3114"/>
                  </a:cubicBezTo>
                  <a:cubicBezTo>
                    <a:pt x="8386" y="3118"/>
                    <a:pt x="8424" y="3121"/>
                    <a:pt x="8461" y="3124"/>
                  </a:cubicBezTo>
                  <a:lnTo>
                    <a:pt x="8608" y="3124"/>
                  </a:lnTo>
                  <a:cubicBezTo>
                    <a:pt x="8717" y="3124"/>
                    <a:pt x="8820" y="3121"/>
                    <a:pt x="8918" y="3107"/>
                  </a:cubicBezTo>
                  <a:cubicBezTo>
                    <a:pt x="8945" y="3107"/>
                    <a:pt x="8969" y="3104"/>
                    <a:pt x="8993" y="3101"/>
                  </a:cubicBezTo>
                  <a:cubicBezTo>
                    <a:pt x="9054" y="3093"/>
                    <a:pt x="9112" y="3084"/>
                    <a:pt x="9167" y="3073"/>
                  </a:cubicBezTo>
                  <a:cubicBezTo>
                    <a:pt x="9392" y="3025"/>
                    <a:pt x="9585" y="2958"/>
                    <a:pt x="9749" y="2876"/>
                  </a:cubicBezTo>
                  <a:cubicBezTo>
                    <a:pt x="9790" y="2855"/>
                    <a:pt x="9831" y="2832"/>
                    <a:pt x="9868" y="2811"/>
                  </a:cubicBezTo>
                  <a:cubicBezTo>
                    <a:pt x="9892" y="2797"/>
                    <a:pt x="9919" y="2780"/>
                    <a:pt x="9944" y="2763"/>
                  </a:cubicBezTo>
                  <a:cubicBezTo>
                    <a:pt x="10107" y="2658"/>
                    <a:pt x="10233" y="2546"/>
                    <a:pt x="10328" y="2443"/>
                  </a:cubicBezTo>
                  <a:cubicBezTo>
                    <a:pt x="10389" y="2372"/>
                    <a:pt x="10441" y="2307"/>
                    <a:pt x="10478" y="2252"/>
                  </a:cubicBezTo>
                  <a:cubicBezTo>
                    <a:pt x="10481" y="2249"/>
                    <a:pt x="10485" y="2246"/>
                    <a:pt x="10488" y="2239"/>
                  </a:cubicBezTo>
                  <a:cubicBezTo>
                    <a:pt x="10532" y="2167"/>
                    <a:pt x="10560" y="2120"/>
                    <a:pt x="10563" y="2109"/>
                  </a:cubicBezTo>
                  <a:cubicBezTo>
                    <a:pt x="10624" y="1983"/>
                    <a:pt x="10570" y="1830"/>
                    <a:pt x="10444" y="1772"/>
                  </a:cubicBezTo>
                  <a:cubicBezTo>
                    <a:pt x="10408" y="1755"/>
                    <a:pt x="10369" y="1746"/>
                    <a:pt x="10331" y="1746"/>
                  </a:cubicBezTo>
                  <a:cubicBezTo>
                    <a:pt x="10237" y="1746"/>
                    <a:pt x="10147" y="1798"/>
                    <a:pt x="10103" y="1888"/>
                  </a:cubicBezTo>
                  <a:cubicBezTo>
                    <a:pt x="10096" y="1905"/>
                    <a:pt x="10046" y="2000"/>
                    <a:pt x="9933" y="2116"/>
                  </a:cubicBezTo>
                  <a:cubicBezTo>
                    <a:pt x="9872" y="2178"/>
                    <a:pt x="9796" y="2249"/>
                    <a:pt x="9698" y="2313"/>
                  </a:cubicBezTo>
                  <a:cubicBezTo>
                    <a:pt x="9463" y="2471"/>
                    <a:pt x="9114" y="2612"/>
                    <a:pt x="8611" y="2612"/>
                  </a:cubicBezTo>
                  <a:cubicBezTo>
                    <a:pt x="8517" y="2612"/>
                    <a:pt x="8417" y="2607"/>
                    <a:pt x="8312" y="2596"/>
                  </a:cubicBezTo>
                  <a:cubicBezTo>
                    <a:pt x="8121" y="2582"/>
                    <a:pt x="7913" y="2546"/>
                    <a:pt x="7685" y="2488"/>
                  </a:cubicBezTo>
                  <a:cubicBezTo>
                    <a:pt x="7072" y="2327"/>
                    <a:pt x="6517" y="1977"/>
                    <a:pt x="5880" y="1568"/>
                  </a:cubicBezTo>
                  <a:cubicBezTo>
                    <a:pt x="4844" y="911"/>
                    <a:pt x="3612" y="124"/>
                    <a:pt x="1690" y="15"/>
                  </a:cubicBezTo>
                  <a:cubicBezTo>
                    <a:pt x="1534" y="5"/>
                    <a:pt x="1374" y="0"/>
                    <a:pt x="1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66;p56"/>
            <p:cNvSpPr/>
            <p:nvPr/>
          </p:nvSpPr>
          <p:spPr>
            <a:xfrm>
              <a:off x="4312857" y="3535649"/>
              <a:ext cx="35310" cy="21716"/>
            </a:xfrm>
            <a:custGeom>
              <a:avLst/>
              <a:gdLst/>
              <a:ahLst/>
              <a:cxnLst/>
              <a:rect l="l" t="t" r="r" b="b"/>
              <a:pathLst>
                <a:path w="413" h="254" extrusionOk="0">
                  <a:moveTo>
                    <a:pt x="1" y="0"/>
                  </a:moveTo>
                  <a:cubicBezTo>
                    <a:pt x="144" y="86"/>
                    <a:pt x="280" y="171"/>
                    <a:pt x="413" y="253"/>
                  </a:cubicBezTo>
                  <a:cubicBezTo>
                    <a:pt x="280" y="171"/>
                    <a:pt x="140" y="82"/>
                    <a:pt x="1" y="0"/>
                  </a:cubicBezTo>
                  <a:close/>
                </a:path>
              </a:pathLst>
            </a:custGeom>
            <a:solidFill>
              <a:srgbClr val="F4D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67;p56"/>
            <p:cNvSpPr/>
            <p:nvPr/>
          </p:nvSpPr>
          <p:spPr>
            <a:xfrm>
              <a:off x="4029519" y="3419458"/>
              <a:ext cx="572919" cy="245549"/>
            </a:xfrm>
            <a:custGeom>
              <a:avLst/>
              <a:gdLst/>
              <a:ahLst/>
              <a:cxnLst/>
              <a:rect l="l" t="t" r="r" b="b"/>
              <a:pathLst>
                <a:path w="6701" h="2872" extrusionOk="0">
                  <a:moveTo>
                    <a:pt x="1" y="280"/>
                  </a:moveTo>
                  <a:cubicBezTo>
                    <a:pt x="7" y="284"/>
                    <a:pt x="14" y="284"/>
                    <a:pt x="24" y="284"/>
                  </a:cubicBezTo>
                  <a:lnTo>
                    <a:pt x="31" y="284"/>
                  </a:lnTo>
                  <a:cubicBezTo>
                    <a:pt x="21" y="284"/>
                    <a:pt x="10" y="284"/>
                    <a:pt x="1" y="280"/>
                  </a:cubicBezTo>
                  <a:close/>
                  <a:moveTo>
                    <a:pt x="51" y="1"/>
                  </a:moveTo>
                  <a:cubicBezTo>
                    <a:pt x="51" y="89"/>
                    <a:pt x="45" y="185"/>
                    <a:pt x="31" y="284"/>
                  </a:cubicBezTo>
                  <a:lnTo>
                    <a:pt x="41" y="284"/>
                  </a:lnTo>
                  <a:cubicBezTo>
                    <a:pt x="48" y="284"/>
                    <a:pt x="55" y="284"/>
                    <a:pt x="65" y="287"/>
                  </a:cubicBezTo>
                  <a:cubicBezTo>
                    <a:pt x="164" y="290"/>
                    <a:pt x="259" y="301"/>
                    <a:pt x="351" y="311"/>
                  </a:cubicBezTo>
                  <a:cubicBezTo>
                    <a:pt x="355" y="307"/>
                    <a:pt x="355" y="307"/>
                    <a:pt x="358" y="307"/>
                  </a:cubicBezTo>
                  <a:cubicBezTo>
                    <a:pt x="361" y="307"/>
                    <a:pt x="365" y="311"/>
                    <a:pt x="368" y="311"/>
                  </a:cubicBezTo>
                  <a:cubicBezTo>
                    <a:pt x="576" y="331"/>
                    <a:pt x="774" y="362"/>
                    <a:pt x="961" y="399"/>
                  </a:cubicBezTo>
                  <a:cubicBezTo>
                    <a:pt x="974" y="403"/>
                    <a:pt x="988" y="406"/>
                    <a:pt x="999" y="410"/>
                  </a:cubicBezTo>
                  <a:cubicBezTo>
                    <a:pt x="1046" y="419"/>
                    <a:pt x="1090" y="427"/>
                    <a:pt x="1138" y="440"/>
                  </a:cubicBezTo>
                  <a:cubicBezTo>
                    <a:pt x="1367" y="491"/>
                    <a:pt x="1584" y="553"/>
                    <a:pt x="1792" y="628"/>
                  </a:cubicBezTo>
                  <a:cubicBezTo>
                    <a:pt x="1870" y="655"/>
                    <a:pt x="1945" y="682"/>
                    <a:pt x="2021" y="713"/>
                  </a:cubicBezTo>
                  <a:cubicBezTo>
                    <a:pt x="2027" y="713"/>
                    <a:pt x="2030" y="716"/>
                    <a:pt x="2037" y="716"/>
                  </a:cubicBezTo>
                  <a:cubicBezTo>
                    <a:pt x="2098" y="740"/>
                    <a:pt x="2156" y="767"/>
                    <a:pt x="2214" y="791"/>
                  </a:cubicBezTo>
                  <a:cubicBezTo>
                    <a:pt x="2613" y="961"/>
                    <a:pt x="2974" y="1155"/>
                    <a:pt x="3315" y="1359"/>
                  </a:cubicBezTo>
                  <a:cubicBezTo>
                    <a:pt x="3454" y="1441"/>
                    <a:pt x="3594" y="1530"/>
                    <a:pt x="3727" y="1612"/>
                  </a:cubicBezTo>
                  <a:cubicBezTo>
                    <a:pt x="3805" y="1663"/>
                    <a:pt x="3880" y="1711"/>
                    <a:pt x="3955" y="1758"/>
                  </a:cubicBezTo>
                  <a:cubicBezTo>
                    <a:pt x="4602" y="2170"/>
                    <a:pt x="5215" y="2559"/>
                    <a:pt x="5913" y="2739"/>
                  </a:cubicBezTo>
                  <a:cubicBezTo>
                    <a:pt x="6060" y="2777"/>
                    <a:pt x="6199" y="2807"/>
                    <a:pt x="6336" y="2831"/>
                  </a:cubicBezTo>
                  <a:cubicBezTo>
                    <a:pt x="6397" y="2842"/>
                    <a:pt x="6459" y="2848"/>
                    <a:pt x="6517" y="2855"/>
                  </a:cubicBezTo>
                  <a:cubicBezTo>
                    <a:pt x="6578" y="2862"/>
                    <a:pt x="6642" y="2868"/>
                    <a:pt x="6700" y="2872"/>
                  </a:cubicBezTo>
                  <a:cubicBezTo>
                    <a:pt x="6660" y="2783"/>
                    <a:pt x="6635" y="2685"/>
                    <a:pt x="6635" y="2579"/>
                  </a:cubicBezTo>
                  <a:cubicBezTo>
                    <a:pt x="6533" y="2565"/>
                    <a:pt x="6431" y="2545"/>
                    <a:pt x="6325" y="2521"/>
                  </a:cubicBezTo>
                  <a:cubicBezTo>
                    <a:pt x="5638" y="2365"/>
                    <a:pt x="5014" y="1993"/>
                    <a:pt x="4292" y="1564"/>
                  </a:cubicBezTo>
                  <a:cubicBezTo>
                    <a:pt x="3212" y="920"/>
                    <a:pt x="1935" y="154"/>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68;p56"/>
            <p:cNvSpPr/>
            <p:nvPr/>
          </p:nvSpPr>
          <p:spPr>
            <a:xfrm>
              <a:off x="4006777" y="3442457"/>
              <a:ext cx="764775" cy="204852"/>
            </a:xfrm>
            <a:custGeom>
              <a:avLst/>
              <a:gdLst/>
              <a:ahLst/>
              <a:cxnLst/>
              <a:rect l="l" t="t" r="r" b="b"/>
              <a:pathLst>
                <a:path w="8945" h="2396" extrusionOk="0">
                  <a:moveTo>
                    <a:pt x="1" y="1"/>
                  </a:moveTo>
                  <a:cubicBezTo>
                    <a:pt x="39" y="4"/>
                    <a:pt x="75" y="4"/>
                    <a:pt x="116" y="7"/>
                  </a:cubicBezTo>
                  <a:lnTo>
                    <a:pt x="185" y="7"/>
                  </a:lnTo>
                  <a:cubicBezTo>
                    <a:pt x="124" y="4"/>
                    <a:pt x="62" y="4"/>
                    <a:pt x="1" y="1"/>
                  </a:cubicBezTo>
                  <a:close/>
                  <a:moveTo>
                    <a:pt x="8904" y="1925"/>
                  </a:moveTo>
                  <a:cubicBezTo>
                    <a:pt x="8795" y="2017"/>
                    <a:pt x="8655" y="2109"/>
                    <a:pt x="8479" y="2184"/>
                  </a:cubicBezTo>
                  <a:cubicBezTo>
                    <a:pt x="8482" y="2222"/>
                    <a:pt x="8485" y="2255"/>
                    <a:pt x="8485" y="2293"/>
                  </a:cubicBezTo>
                  <a:lnTo>
                    <a:pt x="8485" y="2300"/>
                  </a:lnTo>
                  <a:cubicBezTo>
                    <a:pt x="8509" y="2286"/>
                    <a:pt x="8536" y="2269"/>
                    <a:pt x="8561" y="2252"/>
                  </a:cubicBezTo>
                  <a:cubicBezTo>
                    <a:pt x="8724" y="2147"/>
                    <a:pt x="8850" y="2035"/>
                    <a:pt x="8945" y="1932"/>
                  </a:cubicBezTo>
                  <a:cubicBezTo>
                    <a:pt x="8932" y="1932"/>
                    <a:pt x="8921" y="1928"/>
                    <a:pt x="8908" y="1925"/>
                  </a:cubicBezTo>
                  <a:close/>
                  <a:moveTo>
                    <a:pt x="8404" y="2344"/>
                  </a:moveTo>
                  <a:lnTo>
                    <a:pt x="8404" y="2344"/>
                  </a:lnTo>
                  <a:cubicBezTo>
                    <a:pt x="8369" y="2362"/>
                    <a:pt x="8336" y="2378"/>
                    <a:pt x="8298" y="2395"/>
                  </a:cubicBezTo>
                  <a:cubicBezTo>
                    <a:pt x="8322" y="2385"/>
                    <a:pt x="8346" y="2375"/>
                    <a:pt x="8366" y="2365"/>
                  </a:cubicBezTo>
                  <a:cubicBezTo>
                    <a:pt x="8380" y="2358"/>
                    <a:pt x="8393" y="2351"/>
                    <a:pt x="8404" y="2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69;p56"/>
            <p:cNvSpPr/>
            <p:nvPr/>
          </p:nvSpPr>
          <p:spPr>
            <a:xfrm>
              <a:off x="4609874" y="3665605"/>
              <a:ext cx="10602" cy="342"/>
            </a:xfrm>
            <a:custGeom>
              <a:avLst/>
              <a:gdLst/>
              <a:ahLst/>
              <a:cxnLst/>
              <a:rect l="l" t="t" r="r" b="b"/>
              <a:pathLst>
                <a:path w="124" h="4" extrusionOk="0">
                  <a:moveTo>
                    <a:pt x="1" y="0"/>
                  </a:moveTo>
                  <a:cubicBezTo>
                    <a:pt x="7" y="1"/>
                    <a:pt x="12" y="1"/>
                    <a:pt x="18" y="1"/>
                  </a:cubicBezTo>
                  <a:lnTo>
                    <a:pt x="18" y="1"/>
                  </a:lnTo>
                  <a:cubicBezTo>
                    <a:pt x="12" y="0"/>
                    <a:pt x="5" y="0"/>
                    <a:pt x="1" y="0"/>
                  </a:cubicBezTo>
                  <a:close/>
                  <a:moveTo>
                    <a:pt x="18" y="1"/>
                  </a:moveTo>
                  <a:cubicBezTo>
                    <a:pt x="20" y="2"/>
                    <a:pt x="23" y="2"/>
                    <a:pt x="24" y="3"/>
                  </a:cubicBezTo>
                  <a:lnTo>
                    <a:pt x="123" y="3"/>
                  </a:lnTo>
                  <a:cubicBezTo>
                    <a:pt x="88" y="3"/>
                    <a:pt x="53" y="3"/>
                    <a:pt x="18" y="1"/>
                  </a:cubicBezTo>
                  <a:close/>
                </a:path>
              </a:pathLst>
            </a:custGeom>
            <a:solidFill>
              <a:srgbClr val="E69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70;p56"/>
            <p:cNvSpPr/>
            <p:nvPr/>
          </p:nvSpPr>
          <p:spPr>
            <a:xfrm>
              <a:off x="4005665" y="3398768"/>
              <a:ext cx="28300" cy="20776"/>
            </a:xfrm>
            <a:custGeom>
              <a:avLst/>
              <a:gdLst/>
              <a:ahLst/>
              <a:cxnLst/>
              <a:rect l="l" t="t" r="r" b="b"/>
              <a:pathLst>
                <a:path w="331" h="243" extrusionOk="0">
                  <a:moveTo>
                    <a:pt x="0" y="1"/>
                  </a:moveTo>
                  <a:lnTo>
                    <a:pt x="0" y="1"/>
                  </a:lnTo>
                  <a:cubicBezTo>
                    <a:pt x="24" y="73"/>
                    <a:pt x="38" y="147"/>
                    <a:pt x="41" y="226"/>
                  </a:cubicBezTo>
                  <a:cubicBezTo>
                    <a:pt x="140" y="229"/>
                    <a:pt x="235" y="236"/>
                    <a:pt x="330" y="243"/>
                  </a:cubicBezTo>
                  <a:cubicBezTo>
                    <a:pt x="330" y="158"/>
                    <a:pt x="327" y="83"/>
                    <a:pt x="320" y="15"/>
                  </a:cubicBezTo>
                  <a:cubicBezTo>
                    <a:pt x="215" y="7"/>
                    <a:pt x="109" y="4"/>
                    <a:pt x="0"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71;p56"/>
            <p:cNvSpPr/>
            <p:nvPr/>
          </p:nvSpPr>
          <p:spPr>
            <a:xfrm>
              <a:off x="4022508" y="3443055"/>
              <a:ext cx="7096" cy="427"/>
            </a:xfrm>
            <a:custGeom>
              <a:avLst/>
              <a:gdLst/>
              <a:ahLst/>
              <a:cxnLst/>
              <a:rect l="l" t="t" r="r" b="b"/>
              <a:pathLst>
                <a:path w="83" h="5" extrusionOk="0">
                  <a:moveTo>
                    <a:pt x="1" y="0"/>
                  </a:moveTo>
                  <a:cubicBezTo>
                    <a:pt x="28" y="0"/>
                    <a:pt x="55" y="4"/>
                    <a:pt x="83" y="4"/>
                  </a:cubicBezTo>
                  <a:cubicBezTo>
                    <a:pt x="55" y="4"/>
                    <a:pt x="28" y="0"/>
                    <a:pt x="1" y="0"/>
                  </a:cubicBezTo>
                  <a:close/>
                </a:path>
              </a:pathLst>
            </a:custGeom>
            <a:solidFill>
              <a:srgbClr val="F4D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72;p56"/>
            <p:cNvSpPr/>
            <p:nvPr/>
          </p:nvSpPr>
          <p:spPr>
            <a:xfrm>
              <a:off x="4006777" y="3418004"/>
              <a:ext cx="27188" cy="25735"/>
            </a:xfrm>
            <a:custGeom>
              <a:avLst/>
              <a:gdLst/>
              <a:ahLst/>
              <a:cxnLst/>
              <a:rect l="l" t="t" r="r" b="b"/>
              <a:pathLst>
                <a:path w="318" h="301" extrusionOk="0">
                  <a:moveTo>
                    <a:pt x="28" y="1"/>
                  </a:moveTo>
                  <a:lnTo>
                    <a:pt x="28" y="52"/>
                  </a:lnTo>
                  <a:cubicBezTo>
                    <a:pt x="28" y="134"/>
                    <a:pt x="18" y="212"/>
                    <a:pt x="1" y="287"/>
                  </a:cubicBezTo>
                  <a:cubicBezTo>
                    <a:pt x="62" y="290"/>
                    <a:pt x="124" y="290"/>
                    <a:pt x="185" y="293"/>
                  </a:cubicBezTo>
                  <a:cubicBezTo>
                    <a:pt x="212" y="293"/>
                    <a:pt x="239" y="297"/>
                    <a:pt x="267" y="297"/>
                  </a:cubicBezTo>
                  <a:cubicBezTo>
                    <a:pt x="276" y="301"/>
                    <a:pt x="287" y="301"/>
                    <a:pt x="297" y="301"/>
                  </a:cubicBezTo>
                  <a:cubicBezTo>
                    <a:pt x="311" y="202"/>
                    <a:pt x="317" y="106"/>
                    <a:pt x="317" y="18"/>
                  </a:cubicBezTo>
                  <a:cubicBezTo>
                    <a:pt x="222" y="11"/>
                    <a:pt x="127" y="4"/>
                    <a:pt x="28"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73;p56"/>
            <p:cNvSpPr/>
            <p:nvPr/>
          </p:nvSpPr>
          <p:spPr>
            <a:xfrm>
              <a:off x="4596793" y="3596523"/>
              <a:ext cx="134915" cy="45827"/>
            </a:xfrm>
            <a:custGeom>
              <a:avLst/>
              <a:gdLst/>
              <a:ahLst/>
              <a:cxnLst/>
              <a:rect l="l" t="t" r="r" b="b"/>
              <a:pathLst>
                <a:path w="1578" h="536" extrusionOk="0">
                  <a:moveTo>
                    <a:pt x="1414" y="0"/>
                  </a:moveTo>
                  <a:cubicBezTo>
                    <a:pt x="1369" y="28"/>
                    <a:pt x="1325" y="55"/>
                    <a:pt x="1278" y="82"/>
                  </a:cubicBezTo>
                  <a:cubicBezTo>
                    <a:pt x="1356" y="181"/>
                    <a:pt x="1407" y="307"/>
                    <a:pt x="1410" y="447"/>
                  </a:cubicBezTo>
                  <a:cubicBezTo>
                    <a:pt x="1468" y="426"/>
                    <a:pt x="1523" y="406"/>
                    <a:pt x="1578" y="385"/>
                  </a:cubicBezTo>
                  <a:lnTo>
                    <a:pt x="1578" y="382"/>
                  </a:lnTo>
                  <a:cubicBezTo>
                    <a:pt x="1557" y="239"/>
                    <a:pt x="1499" y="110"/>
                    <a:pt x="1414" y="0"/>
                  </a:cubicBezTo>
                  <a:close/>
                  <a:moveTo>
                    <a:pt x="28" y="283"/>
                  </a:moveTo>
                  <a:cubicBezTo>
                    <a:pt x="11" y="351"/>
                    <a:pt x="0" y="420"/>
                    <a:pt x="0" y="491"/>
                  </a:cubicBezTo>
                  <a:lnTo>
                    <a:pt x="0" y="508"/>
                  </a:lnTo>
                  <a:cubicBezTo>
                    <a:pt x="58" y="519"/>
                    <a:pt x="116" y="529"/>
                    <a:pt x="174" y="535"/>
                  </a:cubicBezTo>
                  <a:cubicBezTo>
                    <a:pt x="171" y="511"/>
                    <a:pt x="171" y="488"/>
                    <a:pt x="171" y="467"/>
                  </a:cubicBezTo>
                  <a:cubicBezTo>
                    <a:pt x="171" y="406"/>
                    <a:pt x="177" y="351"/>
                    <a:pt x="195" y="297"/>
                  </a:cubicBezTo>
                  <a:cubicBezTo>
                    <a:pt x="140" y="294"/>
                    <a:pt x="86" y="290"/>
                    <a:pt x="28" y="283"/>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74;p56"/>
            <p:cNvSpPr/>
            <p:nvPr/>
          </p:nvSpPr>
          <p:spPr>
            <a:xfrm>
              <a:off x="4602350" y="3639101"/>
              <a:ext cx="129956" cy="26590"/>
            </a:xfrm>
            <a:custGeom>
              <a:avLst/>
              <a:gdLst/>
              <a:ahLst/>
              <a:cxnLst/>
              <a:rect l="l" t="t" r="r" b="b"/>
              <a:pathLst>
                <a:path w="1520" h="311" extrusionOk="0">
                  <a:moveTo>
                    <a:pt x="1519" y="0"/>
                  </a:moveTo>
                  <a:cubicBezTo>
                    <a:pt x="1492" y="13"/>
                    <a:pt x="1465" y="31"/>
                    <a:pt x="1438" y="44"/>
                  </a:cubicBezTo>
                  <a:cubicBezTo>
                    <a:pt x="1465" y="31"/>
                    <a:pt x="1492" y="17"/>
                    <a:pt x="1519" y="0"/>
                  </a:cubicBezTo>
                  <a:close/>
                  <a:moveTo>
                    <a:pt x="1" y="303"/>
                  </a:moveTo>
                  <a:cubicBezTo>
                    <a:pt x="31" y="307"/>
                    <a:pt x="58" y="310"/>
                    <a:pt x="89" y="310"/>
                  </a:cubicBezTo>
                  <a:cubicBezTo>
                    <a:pt x="62" y="310"/>
                    <a:pt x="31" y="307"/>
                    <a:pt x="1" y="303"/>
                  </a:cubicBezTo>
                  <a:close/>
                </a:path>
              </a:pathLst>
            </a:custGeom>
            <a:solidFill>
              <a:srgbClr val="F4D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75;p56"/>
            <p:cNvSpPr/>
            <p:nvPr/>
          </p:nvSpPr>
          <p:spPr>
            <a:xfrm>
              <a:off x="4596793" y="3629183"/>
              <a:ext cx="135514" cy="36764"/>
            </a:xfrm>
            <a:custGeom>
              <a:avLst/>
              <a:gdLst/>
              <a:ahLst/>
              <a:cxnLst/>
              <a:rect l="l" t="t" r="r" b="b"/>
              <a:pathLst>
                <a:path w="1585" h="430" extrusionOk="0">
                  <a:moveTo>
                    <a:pt x="1578" y="0"/>
                  </a:moveTo>
                  <a:lnTo>
                    <a:pt x="1578" y="3"/>
                  </a:lnTo>
                  <a:cubicBezTo>
                    <a:pt x="1523" y="24"/>
                    <a:pt x="1468" y="44"/>
                    <a:pt x="1410" y="65"/>
                  </a:cubicBezTo>
                  <a:lnTo>
                    <a:pt x="1410" y="85"/>
                  </a:lnTo>
                  <a:cubicBezTo>
                    <a:pt x="1410" y="129"/>
                    <a:pt x="1407" y="170"/>
                    <a:pt x="1397" y="211"/>
                  </a:cubicBezTo>
                  <a:cubicBezTo>
                    <a:pt x="1435" y="194"/>
                    <a:pt x="1468" y="178"/>
                    <a:pt x="1503" y="160"/>
                  </a:cubicBezTo>
                  <a:cubicBezTo>
                    <a:pt x="1530" y="147"/>
                    <a:pt x="1557" y="129"/>
                    <a:pt x="1584" y="116"/>
                  </a:cubicBezTo>
                  <a:lnTo>
                    <a:pt x="1584" y="109"/>
                  </a:lnTo>
                  <a:cubicBezTo>
                    <a:pt x="1584" y="71"/>
                    <a:pt x="1581" y="38"/>
                    <a:pt x="1578" y="0"/>
                  </a:cubicBezTo>
                  <a:close/>
                  <a:moveTo>
                    <a:pt x="0" y="126"/>
                  </a:moveTo>
                  <a:cubicBezTo>
                    <a:pt x="0" y="232"/>
                    <a:pt x="25" y="330"/>
                    <a:pt x="65" y="419"/>
                  </a:cubicBezTo>
                  <a:cubicBezTo>
                    <a:pt x="96" y="423"/>
                    <a:pt x="123" y="426"/>
                    <a:pt x="154" y="426"/>
                  </a:cubicBezTo>
                  <a:cubicBezTo>
                    <a:pt x="195" y="429"/>
                    <a:pt x="236" y="429"/>
                    <a:pt x="276" y="429"/>
                  </a:cubicBezTo>
                  <a:cubicBezTo>
                    <a:pt x="222" y="348"/>
                    <a:pt x="184" y="255"/>
                    <a:pt x="174" y="153"/>
                  </a:cubicBezTo>
                  <a:cubicBezTo>
                    <a:pt x="116" y="147"/>
                    <a:pt x="58" y="137"/>
                    <a:pt x="0" y="126"/>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76;p56"/>
            <p:cNvSpPr/>
            <p:nvPr/>
          </p:nvSpPr>
          <p:spPr>
            <a:xfrm>
              <a:off x="4737692" y="3569506"/>
              <a:ext cx="43262" cy="37619"/>
            </a:xfrm>
            <a:custGeom>
              <a:avLst/>
              <a:gdLst/>
              <a:ahLst/>
              <a:cxnLst/>
              <a:rect l="l" t="t" r="r" b="b"/>
              <a:pathLst>
                <a:path w="506" h="440" extrusionOk="0">
                  <a:moveTo>
                    <a:pt x="103" y="0"/>
                  </a:moveTo>
                  <a:cubicBezTo>
                    <a:pt x="76" y="34"/>
                    <a:pt x="45" y="75"/>
                    <a:pt x="1" y="119"/>
                  </a:cubicBezTo>
                  <a:cubicBezTo>
                    <a:pt x="48" y="279"/>
                    <a:pt x="188" y="406"/>
                    <a:pt x="355" y="439"/>
                  </a:cubicBezTo>
                  <a:lnTo>
                    <a:pt x="359" y="439"/>
                  </a:lnTo>
                  <a:cubicBezTo>
                    <a:pt x="416" y="392"/>
                    <a:pt x="464" y="348"/>
                    <a:pt x="505" y="303"/>
                  </a:cubicBezTo>
                  <a:lnTo>
                    <a:pt x="502" y="303"/>
                  </a:lnTo>
                  <a:cubicBezTo>
                    <a:pt x="318" y="303"/>
                    <a:pt x="161" y="184"/>
                    <a:pt x="106" y="13"/>
                  </a:cubicBezTo>
                  <a:cubicBezTo>
                    <a:pt x="106" y="10"/>
                    <a:pt x="103" y="7"/>
                    <a:pt x="103" y="0"/>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77;p56"/>
            <p:cNvSpPr/>
            <p:nvPr/>
          </p:nvSpPr>
          <p:spPr>
            <a:xfrm>
              <a:off x="4768300" y="3595412"/>
              <a:ext cx="13167" cy="12312"/>
            </a:xfrm>
            <a:custGeom>
              <a:avLst/>
              <a:gdLst/>
              <a:ahLst/>
              <a:cxnLst/>
              <a:rect l="l" t="t" r="r" b="b"/>
              <a:pathLst>
                <a:path w="154" h="144" extrusionOk="0">
                  <a:moveTo>
                    <a:pt x="147" y="0"/>
                  </a:moveTo>
                  <a:cubicBezTo>
                    <a:pt x="106" y="45"/>
                    <a:pt x="58" y="89"/>
                    <a:pt x="1" y="136"/>
                  </a:cubicBezTo>
                  <a:cubicBezTo>
                    <a:pt x="14" y="139"/>
                    <a:pt x="25" y="143"/>
                    <a:pt x="38" y="143"/>
                  </a:cubicBezTo>
                  <a:cubicBezTo>
                    <a:pt x="83" y="89"/>
                    <a:pt x="124" y="41"/>
                    <a:pt x="154" y="0"/>
                  </a:cubicBezTo>
                  <a:close/>
                </a:path>
              </a:pathLst>
            </a:custGeom>
            <a:solidFill>
              <a:srgbClr val="DC82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78;p56"/>
            <p:cNvSpPr/>
            <p:nvPr/>
          </p:nvSpPr>
          <p:spPr>
            <a:xfrm>
              <a:off x="4744959" y="3524363"/>
              <a:ext cx="71476" cy="71134"/>
            </a:xfrm>
            <a:custGeom>
              <a:avLst/>
              <a:gdLst/>
              <a:ahLst/>
              <a:cxnLst/>
              <a:rect l="l" t="t" r="r" b="b"/>
              <a:pathLst>
                <a:path w="836" h="832" extrusionOk="0">
                  <a:moveTo>
                    <a:pt x="417" y="0"/>
                  </a:moveTo>
                  <a:cubicBezTo>
                    <a:pt x="188" y="0"/>
                    <a:pt x="1" y="184"/>
                    <a:pt x="1" y="415"/>
                  </a:cubicBezTo>
                  <a:cubicBezTo>
                    <a:pt x="1" y="459"/>
                    <a:pt x="8" y="504"/>
                    <a:pt x="21" y="541"/>
                  </a:cubicBezTo>
                  <a:cubicBezTo>
                    <a:pt x="76" y="712"/>
                    <a:pt x="233" y="831"/>
                    <a:pt x="417" y="831"/>
                  </a:cubicBezTo>
                  <a:cubicBezTo>
                    <a:pt x="601" y="831"/>
                    <a:pt x="757" y="712"/>
                    <a:pt x="812" y="545"/>
                  </a:cubicBezTo>
                  <a:cubicBezTo>
                    <a:pt x="826" y="504"/>
                    <a:pt x="836" y="459"/>
                    <a:pt x="836" y="415"/>
                  </a:cubicBezTo>
                  <a:cubicBezTo>
                    <a:pt x="836" y="184"/>
                    <a:pt x="648"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79;p56"/>
            <p:cNvSpPr/>
            <p:nvPr/>
          </p:nvSpPr>
          <p:spPr>
            <a:xfrm>
              <a:off x="4744959" y="3524363"/>
              <a:ext cx="35652" cy="71134"/>
            </a:xfrm>
            <a:custGeom>
              <a:avLst/>
              <a:gdLst/>
              <a:ahLst/>
              <a:cxnLst/>
              <a:rect l="l" t="t" r="r" b="b"/>
              <a:pathLst>
                <a:path w="417" h="832" extrusionOk="0">
                  <a:moveTo>
                    <a:pt x="417" y="0"/>
                  </a:moveTo>
                  <a:cubicBezTo>
                    <a:pt x="188" y="0"/>
                    <a:pt x="1" y="184"/>
                    <a:pt x="1" y="415"/>
                  </a:cubicBezTo>
                  <a:cubicBezTo>
                    <a:pt x="1" y="459"/>
                    <a:pt x="8" y="504"/>
                    <a:pt x="21" y="541"/>
                  </a:cubicBezTo>
                  <a:cubicBezTo>
                    <a:pt x="76" y="712"/>
                    <a:pt x="233" y="831"/>
                    <a:pt x="417" y="831"/>
                  </a:cubicBez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80;p56"/>
            <p:cNvSpPr/>
            <p:nvPr/>
          </p:nvSpPr>
          <p:spPr>
            <a:xfrm>
              <a:off x="2859404" y="3654148"/>
              <a:ext cx="661152" cy="815219"/>
            </a:xfrm>
            <a:custGeom>
              <a:avLst/>
              <a:gdLst/>
              <a:ahLst/>
              <a:cxnLst/>
              <a:rect l="l" t="t" r="r" b="b"/>
              <a:pathLst>
                <a:path w="7733" h="9535" extrusionOk="0">
                  <a:moveTo>
                    <a:pt x="3761" y="1"/>
                  </a:moveTo>
                  <a:lnTo>
                    <a:pt x="3761" y="76"/>
                  </a:lnTo>
                  <a:lnTo>
                    <a:pt x="3690" y="106"/>
                  </a:lnTo>
                  <a:lnTo>
                    <a:pt x="3747" y="229"/>
                  </a:lnTo>
                  <a:lnTo>
                    <a:pt x="3604" y="519"/>
                  </a:lnTo>
                  <a:lnTo>
                    <a:pt x="1" y="7859"/>
                  </a:lnTo>
                  <a:lnTo>
                    <a:pt x="239" y="7859"/>
                  </a:lnTo>
                  <a:lnTo>
                    <a:pt x="3761" y="689"/>
                  </a:lnTo>
                  <a:lnTo>
                    <a:pt x="3761" y="9535"/>
                  </a:lnTo>
                  <a:lnTo>
                    <a:pt x="3976" y="9535"/>
                  </a:lnTo>
                  <a:lnTo>
                    <a:pt x="3976" y="689"/>
                  </a:lnTo>
                  <a:lnTo>
                    <a:pt x="7498" y="7859"/>
                  </a:lnTo>
                  <a:lnTo>
                    <a:pt x="7732" y="7859"/>
                  </a:lnTo>
                  <a:lnTo>
                    <a:pt x="4132" y="522"/>
                  </a:lnTo>
                  <a:lnTo>
                    <a:pt x="3989" y="229"/>
                  </a:lnTo>
                  <a:lnTo>
                    <a:pt x="4047" y="106"/>
                  </a:lnTo>
                  <a:lnTo>
                    <a:pt x="3976" y="76"/>
                  </a:lnTo>
                  <a:lnTo>
                    <a:pt x="39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81;p56"/>
            <p:cNvSpPr/>
            <p:nvPr/>
          </p:nvSpPr>
          <p:spPr>
            <a:xfrm>
              <a:off x="3167536" y="3686808"/>
              <a:ext cx="45228" cy="15561"/>
            </a:xfrm>
            <a:custGeom>
              <a:avLst/>
              <a:gdLst/>
              <a:ahLst/>
              <a:cxnLst/>
              <a:rect l="l" t="t" r="r" b="b"/>
              <a:pathLst>
                <a:path w="529" h="182" extrusionOk="0">
                  <a:moveTo>
                    <a:pt x="69" y="1"/>
                  </a:moveTo>
                  <a:lnTo>
                    <a:pt x="0" y="137"/>
                  </a:lnTo>
                  <a:cubicBezTo>
                    <a:pt x="86" y="167"/>
                    <a:pt x="174" y="181"/>
                    <a:pt x="266" y="181"/>
                  </a:cubicBezTo>
                  <a:cubicBezTo>
                    <a:pt x="358" y="181"/>
                    <a:pt x="446" y="167"/>
                    <a:pt x="528" y="140"/>
                  </a:cubicBezTo>
                  <a:lnTo>
                    <a:pt x="460" y="1"/>
                  </a:lnTo>
                  <a:cubicBezTo>
                    <a:pt x="399" y="21"/>
                    <a:pt x="331" y="31"/>
                    <a:pt x="263" y="31"/>
                  </a:cubicBezTo>
                  <a:cubicBezTo>
                    <a:pt x="195" y="31"/>
                    <a:pt x="130" y="21"/>
                    <a:pt x="69"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82;p56"/>
            <p:cNvSpPr/>
            <p:nvPr/>
          </p:nvSpPr>
          <p:spPr>
            <a:xfrm>
              <a:off x="3136928" y="3583442"/>
              <a:ext cx="106102" cy="106017"/>
            </a:xfrm>
            <a:custGeom>
              <a:avLst/>
              <a:gdLst/>
              <a:ahLst/>
              <a:cxnLst/>
              <a:rect l="l" t="t" r="r" b="b"/>
              <a:pathLst>
                <a:path w="1241" h="1240" extrusionOk="0">
                  <a:moveTo>
                    <a:pt x="621" y="1"/>
                  </a:moveTo>
                  <a:cubicBezTo>
                    <a:pt x="280" y="1"/>
                    <a:pt x="1" y="276"/>
                    <a:pt x="1" y="620"/>
                  </a:cubicBezTo>
                  <a:cubicBezTo>
                    <a:pt x="1" y="961"/>
                    <a:pt x="280" y="1240"/>
                    <a:pt x="621" y="1240"/>
                  </a:cubicBezTo>
                  <a:cubicBezTo>
                    <a:pt x="965" y="1240"/>
                    <a:pt x="1241" y="961"/>
                    <a:pt x="1241" y="620"/>
                  </a:cubicBezTo>
                  <a:cubicBezTo>
                    <a:pt x="1241" y="276"/>
                    <a:pt x="965"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83;p56"/>
            <p:cNvSpPr/>
            <p:nvPr/>
          </p:nvSpPr>
          <p:spPr>
            <a:xfrm>
              <a:off x="3189936" y="3583442"/>
              <a:ext cx="53094" cy="106017"/>
            </a:xfrm>
            <a:custGeom>
              <a:avLst/>
              <a:gdLst/>
              <a:ahLst/>
              <a:cxnLst/>
              <a:rect l="l" t="t" r="r" b="b"/>
              <a:pathLst>
                <a:path w="621" h="1240" extrusionOk="0">
                  <a:moveTo>
                    <a:pt x="1" y="1"/>
                  </a:moveTo>
                  <a:lnTo>
                    <a:pt x="1" y="1240"/>
                  </a:lnTo>
                  <a:cubicBezTo>
                    <a:pt x="345" y="1240"/>
                    <a:pt x="621" y="961"/>
                    <a:pt x="621" y="620"/>
                  </a:cubicBezTo>
                  <a:cubicBezTo>
                    <a:pt x="621" y="559"/>
                    <a:pt x="614" y="504"/>
                    <a:pt x="601" y="450"/>
                  </a:cubicBezTo>
                  <a:cubicBezTo>
                    <a:pt x="525" y="191"/>
                    <a:pt x="28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84;p56"/>
            <p:cNvSpPr/>
            <p:nvPr/>
          </p:nvSpPr>
          <p:spPr>
            <a:xfrm>
              <a:off x="2821871" y="4318805"/>
              <a:ext cx="739724" cy="168943"/>
            </a:xfrm>
            <a:custGeom>
              <a:avLst/>
              <a:gdLst/>
              <a:ahLst/>
              <a:cxnLst/>
              <a:rect l="l" t="t" r="r" b="b"/>
              <a:pathLst>
                <a:path w="8652" h="1976" extrusionOk="0">
                  <a:moveTo>
                    <a:pt x="1" y="0"/>
                  </a:moveTo>
                  <a:cubicBezTo>
                    <a:pt x="48" y="156"/>
                    <a:pt x="123" y="307"/>
                    <a:pt x="226" y="453"/>
                  </a:cubicBezTo>
                  <a:cubicBezTo>
                    <a:pt x="852" y="1338"/>
                    <a:pt x="2443" y="1969"/>
                    <a:pt x="4306" y="1975"/>
                  </a:cubicBezTo>
                  <a:lnTo>
                    <a:pt x="4326" y="1975"/>
                  </a:lnTo>
                  <a:cubicBezTo>
                    <a:pt x="6200" y="1975"/>
                    <a:pt x="7797" y="1342"/>
                    <a:pt x="8424" y="453"/>
                  </a:cubicBezTo>
                  <a:cubicBezTo>
                    <a:pt x="8526" y="307"/>
                    <a:pt x="8605" y="153"/>
                    <a:pt x="8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85;p56"/>
            <p:cNvSpPr/>
            <p:nvPr/>
          </p:nvSpPr>
          <p:spPr>
            <a:xfrm>
              <a:off x="2827941" y="4335050"/>
              <a:ext cx="362082" cy="22486"/>
            </a:xfrm>
            <a:custGeom>
              <a:avLst/>
              <a:gdLst/>
              <a:ahLst/>
              <a:cxnLst/>
              <a:rect l="l" t="t" r="r" b="b"/>
              <a:pathLst>
                <a:path w="4235" h="263" extrusionOk="0">
                  <a:moveTo>
                    <a:pt x="1" y="1"/>
                  </a:moveTo>
                  <a:cubicBezTo>
                    <a:pt x="45" y="89"/>
                    <a:pt x="97" y="174"/>
                    <a:pt x="155" y="263"/>
                  </a:cubicBezTo>
                  <a:lnTo>
                    <a:pt x="4235" y="263"/>
                  </a:lnTo>
                  <a:lnTo>
                    <a:pt x="4235" y="1"/>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86;p56"/>
            <p:cNvSpPr/>
            <p:nvPr/>
          </p:nvSpPr>
          <p:spPr>
            <a:xfrm>
              <a:off x="3301510" y="4335050"/>
              <a:ext cx="253671" cy="143892"/>
            </a:xfrm>
            <a:custGeom>
              <a:avLst/>
              <a:gdLst/>
              <a:ahLst/>
              <a:cxnLst/>
              <a:rect l="l" t="t" r="r" b="b"/>
              <a:pathLst>
                <a:path w="2967" h="1683" extrusionOk="0">
                  <a:moveTo>
                    <a:pt x="2967" y="1"/>
                  </a:moveTo>
                  <a:lnTo>
                    <a:pt x="2967" y="1"/>
                  </a:lnTo>
                  <a:cubicBezTo>
                    <a:pt x="2787" y="387"/>
                    <a:pt x="2430" y="736"/>
                    <a:pt x="1945" y="1020"/>
                  </a:cubicBezTo>
                  <a:lnTo>
                    <a:pt x="1945" y="1020"/>
                  </a:lnTo>
                  <a:cubicBezTo>
                    <a:pt x="2318" y="802"/>
                    <a:pt x="2615" y="545"/>
                    <a:pt x="2814" y="263"/>
                  </a:cubicBezTo>
                  <a:cubicBezTo>
                    <a:pt x="2875" y="178"/>
                    <a:pt x="2926" y="89"/>
                    <a:pt x="2967" y="1"/>
                  </a:cubicBezTo>
                  <a:close/>
                  <a:moveTo>
                    <a:pt x="1945" y="1020"/>
                  </a:moveTo>
                  <a:cubicBezTo>
                    <a:pt x="1486" y="1289"/>
                    <a:pt x="912" y="1501"/>
                    <a:pt x="266" y="1632"/>
                  </a:cubicBezTo>
                  <a:cubicBezTo>
                    <a:pt x="912" y="1501"/>
                    <a:pt x="1486" y="1290"/>
                    <a:pt x="1945" y="1020"/>
                  </a:cubicBezTo>
                  <a:close/>
                  <a:moveTo>
                    <a:pt x="68" y="1670"/>
                  </a:moveTo>
                  <a:lnTo>
                    <a:pt x="68" y="1670"/>
                  </a:lnTo>
                  <a:cubicBezTo>
                    <a:pt x="65" y="1670"/>
                    <a:pt x="62" y="1673"/>
                    <a:pt x="58" y="1673"/>
                  </a:cubicBezTo>
                  <a:cubicBezTo>
                    <a:pt x="62" y="1673"/>
                    <a:pt x="65" y="1673"/>
                    <a:pt x="68" y="1670"/>
                  </a:cubicBezTo>
                  <a:close/>
                  <a:moveTo>
                    <a:pt x="7" y="1680"/>
                  </a:moveTo>
                  <a:cubicBezTo>
                    <a:pt x="3" y="1680"/>
                    <a:pt x="3" y="1683"/>
                    <a:pt x="0" y="1683"/>
                  </a:cubicBezTo>
                  <a:cubicBezTo>
                    <a:pt x="3" y="1683"/>
                    <a:pt x="3" y="1683"/>
                    <a:pt x="7" y="1680"/>
                  </a:cubicBezTo>
                  <a:close/>
                </a:path>
              </a:pathLst>
            </a:custGeom>
            <a:solidFill>
              <a:srgbClr val="F7D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87;p56"/>
            <p:cNvSpPr/>
            <p:nvPr/>
          </p:nvSpPr>
          <p:spPr>
            <a:xfrm>
              <a:off x="3189936" y="4357450"/>
              <a:ext cx="352164" cy="130298"/>
            </a:xfrm>
            <a:custGeom>
              <a:avLst/>
              <a:gdLst/>
              <a:ahLst/>
              <a:cxnLst/>
              <a:rect l="l" t="t" r="r" b="b"/>
              <a:pathLst>
                <a:path w="4119" h="1524" extrusionOk="0">
                  <a:moveTo>
                    <a:pt x="1" y="1"/>
                  </a:moveTo>
                  <a:lnTo>
                    <a:pt x="1" y="1523"/>
                  </a:lnTo>
                  <a:lnTo>
                    <a:pt x="175" y="1523"/>
                  </a:lnTo>
                  <a:cubicBezTo>
                    <a:pt x="178" y="1523"/>
                    <a:pt x="181" y="1520"/>
                    <a:pt x="184" y="1520"/>
                  </a:cubicBezTo>
                  <a:lnTo>
                    <a:pt x="304" y="1520"/>
                  </a:lnTo>
                  <a:cubicBezTo>
                    <a:pt x="307" y="1517"/>
                    <a:pt x="310" y="1517"/>
                    <a:pt x="314" y="1517"/>
                  </a:cubicBezTo>
                  <a:lnTo>
                    <a:pt x="392" y="1517"/>
                  </a:lnTo>
                  <a:cubicBezTo>
                    <a:pt x="396" y="1513"/>
                    <a:pt x="399" y="1513"/>
                    <a:pt x="403" y="1513"/>
                  </a:cubicBezTo>
                  <a:lnTo>
                    <a:pt x="457" y="1513"/>
                  </a:lnTo>
                  <a:cubicBezTo>
                    <a:pt x="457" y="1513"/>
                    <a:pt x="461" y="1510"/>
                    <a:pt x="464" y="1510"/>
                  </a:cubicBezTo>
                  <a:lnTo>
                    <a:pt x="522" y="1510"/>
                  </a:lnTo>
                  <a:cubicBezTo>
                    <a:pt x="522" y="1506"/>
                    <a:pt x="525" y="1506"/>
                    <a:pt x="529" y="1506"/>
                  </a:cubicBezTo>
                  <a:lnTo>
                    <a:pt x="573" y="1506"/>
                  </a:lnTo>
                  <a:cubicBezTo>
                    <a:pt x="576" y="1503"/>
                    <a:pt x="580" y="1503"/>
                    <a:pt x="583" y="1503"/>
                  </a:cubicBezTo>
                  <a:lnTo>
                    <a:pt x="617" y="1503"/>
                  </a:lnTo>
                  <a:cubicBezTo>
                    <a:pt x="617" y="1503"/>
                    <a:pt x="621" y="1499"/>
                    <a:pt x="624" y="1499"/>
                  </a:cubicBezTo>
                  <a:lnTo>
                    <a:pt x="658" y="1499"/>
                  </a:lnTo>
                  <a:cubicBezTo>
                    <a:pt x="662" y="1499"/>
                    <a:pt x="665" y="1499"/>
                    <a:pt x="668" y="1496"/>
                  </a:cubicBezTo>
                  <a:lnTo>
                    <a:pt x="699" y="1496"/>
                  </a:lnTo>
                  <a:cubicBezTo>
                    <a:pt x="703" y="1496"/>
                    <a:pt x="706" y="1496"/>
                    <a:pt x="709" y="1493"/>
                  </a:cubicBezTo>
                  <a:lnTo>
                    <a:pt x="744" y="1493"/>
                  </a:lnTo>
                  <a:cubicBezTo>
                    <a:pt x="747" y="1493"/>
                    <a:pt x="750" y="1490"/>
                    <a:pt x="750" y="1490"/>
                  </a:cubicBezTo>
                  <a:lnTo>
                    <a:pt x="784" y="1490"/>
                  </a:lnTo>
                  <a:lnTo>
                    <a:pt x="784" y="1485"/>
                  </a:lnTo>
                  <a:lnTo>
                    <a:pt x="815" y="1485"/>
                  </a:lnTo>
                  <a:cubicBezTo>
                    <a:pt x="818" y="1485"/>
                    <a:pt x="821" y="1482"/>
                    <a:pt x="825" y="1482"/>
                  </a:cubicBezTo>
                  <a:lnTo>
                    <a:pt x="846" y="1482"/>
                  </a:lnTo>
                  <a:cubicBezTo>
                    <a:pt x="849" y="1482"/>
                    <a:pt x="852" y="1482"/>
                    <a:pt x="856" y="1479"/>
                  </a:cubicBezTo>
                  <a:lnTo>
                    <a:pt x="876" y="1479"/>
                  </a:lnTo>
                  <a:cubicBezTo>
                    <a:pt x="879" y="1479"/>
                    <a:pt x="883" y="1479"/>
                    <a:pt x="887" y="1476"/>
                  </a:cubicBezTo>
                  <a:lnTo>
                    <a:pt x="910" y="1476"/>
                  </a:lnTo>
                  <a:cubicBezTo>
                    <a:pt x="910" y="1476"/>
                    <a:pt x="914" y="1476"/>
                    <a:pt x="917" y="1472"/>
                  </a:cubicBezTo>
                  <a:lnTo>
                    <a:pt x="941" y="1472"/>
                  </a:lnTo>
                  <a:cubicBezTo>
                    <a:pt x="944" y="1472"/>
                    <a:pt x="944" y="1472"/>
                    <a:pt x="948" y="1469"/>
                  </a:cubicBezTo>
                  <a:lnTo>
                    <a:pt x="972" y="1469"/>
                  </a:lnTo>
                  <a:cubicBezTo>
                    <a:pt x="975" y="1469"/>
                    <a:pt x="975" y="1465"/>
                    <a:pt x="978" y="1465"/>
                  </a:cubicBezTo>
                  <a:lnTo>
                    <a:pt x="1002" y="1465"/>
                  </a:lnTo>
                  <a:cubicBezTo>
                    <a:pt x="1005" y="1462"/>
                    <a:pt x="1005" y="1462"/>
                    <a:pt x="1009" y="1462"/>
                  </a:cubicBezTo>
                  <a:lnTo>
                    <a:pt x="1030" y="1462"/>
                  </a:lnTo>
                  <a:cubicBezTo>
                    <a:pt x="1030" y="1459"/>
                    <a:pt x="1033" y="1459"/>
                    <a:pt x="1033" y="1459"/>
                  </a:cubicBezTo>
                  <a:lnTo>
                    <a:pt x="1053" y="1459"/>
                  </a:lnTo>
                  <a:cubicBezTo>
                    <a:pt x="1057" y="1459"/>
                    <a:pt x="1057" y="1455"/>
                    <a:pt x="1060" y="1455"/>
                  </a:cubicBezTo>
                  <a:lnTo>
                    <a:pt x="1080" y="1455"/>
                  </a:lnTo>
                  <a:cubicBezTo>
                    <a:pt x="1084" y="1455"/>
                    <a:pt x="1084" y="1452"/>
                    <a:pt x="1084" y="1452"/>
                  </a:cubicBezTo>
                  <a:lnTo>
                    <a:pt x="1104" y="1452"/>
                  </a:lnTo>
                  <a:cubicBezTo>
                    <a:pt x="1107" y="1452"/>
                    <a:pt x="1111" y="1449"/>
                    <a:pt x="1111" y="1449"/>
                  </a:cubicBezTo>
                  <a:lnTo>
                    <a:pt x="1132" y="1449"/>
                  </a:lnTo>
                  <a:cubicBezTo>
                    <a:pt x="1132" y="1445"/>
                    <a:pt x="1135" y="1445"/>
                    <a:pt x="1135" y="1445"/>
                  </a:cubicBezTo>
                  <a:lnTo>
                    <a:pt x="1156" y="1445"/>
                  </a:lnTo>
                  <a:cubicBezTo>
                    <a:pt x="1159" y="1441"/>
                    <a:pt x="1159" y="1441"/>
                    <a:pt x="1162" y="1441"/>
                  </a:cubicBezTo>
                  <a:lnTo>
                    <a:pt x="1176" y="1441"/>
                  </a:lnTo>
                  <a:cubicBezTo>
                    <a:pt x="1179" y="1441"/>
                    <a:pt x="1179" y="1438"/>
                    <a:pt x="1183" y="1438"/>
                  </a:cubicBezTo>
                  <a:lnTo>
                    <a:pt x="1203" y="1438"/>
                  </a:lnTo>
                  <a:cubicBezTo>
                    <a:pt x="1203" y="1435"/>
                    <a:pt x="1203" y="1435"/>
                    <a:pt x="1206" y="1435"/>
                  </a:cubicBezTo>
                  <a:lnTo>
                    <a:pt x="1223" y="1435"/>
                  </a:lnTo>
                  <a:cubicBezTo>
                    <a:pt x="1223" y="1435"/>
                    <a:pt x="1223" y="1432"/>
                    <a:pt x="1227" y="1432"/>
                  </a:cubicBezTo>
                  <a:lnTo>
                    <a:pt x="1244" y="1432"/>
                  </a:lnTo>
                  <a:cubicBezTo>
                    <a:pt x="1247" y="1428"/>
                    <a:pt x="1250" y="1428"/>
                    <a:pt x="1255" y="1428"/>
                  </a:cubicBezTo>
                  <a:lnTo>
                    <a:pt x="1264" y="1428"/>
                  </a:lnTo>
                  <a:cubicBezTo>
                    <a:pt x="1268" y="1428"/>
                    <a:pt x="1271" y="1424"/>
                    <a:pt x="1271" y="1424"/>
                  </a:cubicBezTo>
                  <a:lnTo>
                    <a:pt x="1285" y="1424"/>
                  </a:lnTo>
                  <a:cubicBezTo>
                    <a:pt x="1288" y="1424"/>
                    <a:pt x="1291" y="1421"/>
                    <a:pt x="1295" y="1421"/>
                  </a:cubicBezTo>
                  <a:lnTo>
                    <a:pt x="1305" y="1421"/>
                  </a:lnTo>
                  <a:cubicBezTo>
                    <a:pt x="1308" y="1421"/>
                    <a:pt x="1308" y="1421"/>
                    <a:pt x="1312" y="1418"/>
                  </a:cubicBezTo>
                  <a:lnTo>
                    <a:pt x="1326" y="1418"/>
                  </a:lnTo>
                  <a:cubicBezTo>
                    <a:pt x="1329" y="1418"/>
                    <a:pt x="1332" y="1414"/>
                    <a:pt x="1332" y="1414"/>
                  </a:cubicBezTo>
                  <a:lnTo>
                    <a:pt x="1346" y="1414"/>
                  </a:lnTo>
                  <a:cubicBezTo>
                    <a:pt x="1346" y="1414"/>
                    <a:pt x="1349" y="1414"/>
                    <a:pt x="1353" y="1411"/>
                  </a:cubicBezTo>
                  <a:lnTo>
                    <a:pt x="1363" y="1411"/>
                  </a:lnTo>
                  <a:cubicBezTo>
                    <a:pt x="1367" y="1411"/>
                    <a:pt x="1370" y="1411"/>
                    <a:pt x="1373" y="1408"/>
                  </a:cubicBezTo>
                  <a:lnTo>
                    <a:pt x="1384" y="1408"/>
                  </a:lnTo>
                  <a:cubicBezTo>
                    <a:pt x="1387" y="1408"/>
                    <a:pt x="1390" y="1404"/>
                    <a:pt x="1393" y="1404"/>
                  </a:cubicBezTo>
                  <a:lnTo>
                    <a:pt x="1404" y="1404"/>
                  </a:lnTo>
                  <a:cubicBezTo>
                    <a:pt x="1407" y="1404"/>
                    <a:pt x="1411" y="1400"/>
                    <a:pt x="1414" y="1400"/>
                  </a:cubicBezTo>
                  <a:lnTo>
                    <a:pt x="1425" y="1400"/>
                  </a:lnTo>
                  <a:cubicBezTo>
                    <a:pt x="1428" y="1400"/>
                    <a:pt x="1431" y="1397"/>
                    <a:pt x="1431" y="1397"/>
                  </a:cubicBezTo>
                  <a:lnTo>
                    <a:pt x="1434" y="1397"/>
                  </a:lnTo>
                  <a:cubicBezTo>
                    <a:pt x="1442" y="1397"/>
                    <a:pt x="1445" y="1397"/>
                    <a:pt x="1452" y="1394"/>
                  </a:cubicBezTo>
                  <a:lnTo>
                    <a:pt x="1462" y="1394"/>
                  </a:lnTo>
                  <a:cubicBezTo>
                    <a:pt x="1465" y="1391"/>
                    <a:pt x="1469" y="1391"/>
                    <a:pt x="1472" y="1391"/>
                  </a:cubicBezTo>
                  <a:lnTo>
                    <a:pt x="1483" y="1391"/>
                  </a:lnTo>
                  <a:cubicBezTo>
                    <a:pt x="1486" y="1387"/>
                    <a:pt x="1489" y="1387"/>
                    <a:pt x="1492" y="1387"/>
                  </a:cubicBezTo>
                  <a:cubicBezTo>
                    <a:pt x="1496" y="1387"/>
                    <a:pt x="1500" y="1387"/>
                    <a:pt x="1503" y="1383"/>
                  </a:cubicBezTo>
                  <a:cubicBezTo>
                    <a:pt x="1513" y="1383"/>
                    <a:pt x="1520" y="1380"/>
                    <a:pt x="1530" y="1380"/>
                  </a:cubicBezTo>
                  <a:cubicBezTo>
                    <a:pt x="1541" y="1377"/>
                    <a:pt x="1550" y="1377"/>
                    <a:pt x="1561" y="1373"/>
                  </a:cubicBezTo>
                  <a:cubicBezTo>
                    <a:pt x="1564" y="1373"/>
                    <a:pt x="1568" y="1373"/>
                    <a:pt x="1571" y="1370"/>
                  </a:cubicBezTo>
                  <a:cubicBezTo>
                    <a:pt x="2742" y="1132"/>
                    <a:pt x="3676" y="631"/>
                    <a:pt x="4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88;p56"/>
            <p:cNvSpPr/>
            <p:nvPr/>
          </p:nvSpPr>
          <p:spPr>
            <a:xfrm>
              <a:off x="3189936" y="4335050"/>
              <a:ext cx="365245" cy="22486"/>
            </a:xfrm>
            <a:custGeom>
              <a:avLst/>
              <a:gdLst/>
              <a:ahLst/>
              <a:cxnLst/>
              <a:rect l="l" t="t" r="r" b="b"/>
              <a:pathLst>
                <a:path w="4272" h="263" extrusionOk="0">
                  <a:moveTo>
                    <a:pt x="1" y="1"/>
                  </a:moveTo>
                  <a:lnTo>
                    <a:pt x="1" y="263"/>
                  </a:lnTo>
                  <a:lnTo>
                    <a:pt x="4119" y="263"/>
                  </a:lnTo>
                  <a:cubicBezTo>
                    <a:pt x="4180" y="178"/>
                    <a:pt x="4231" y="89"/>
                    <a:pt x="4272"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89;p56"/>
            <p:cNvSpPr/>
            <p:nvPr/>
          </p:nvSpPr>
          <p:spPr>
            <a:xfrm>
              <a:off x="2813150" y="4279733"/>
              <a:ext cx="754002" cy="55402"/>
            </a:xfrm>
            <a:custGeom>
              <a:avLst/>
              <a:gdLst/>
              <a:ahLst/>
              <a:cxnLst/>
              <a:rect l="l" t="t" r="r" b="b"/>
              <a:pathLst>
                <a:path w="8819" h="648" extrusionOk="0">
                  <a:moveTo>
                    <a:pt x="1" y="0"/>
                  </a:moveTo>
                  <a:lnTo>
                    <a:pt x="1" y="648"/>
                  </a:lnTo>
                  <a:lnTo>
                    <a:pt x="8819" y="648"/>
                  </a:lnTo>
                  <a:lnTo>
                    <a:pt x="8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90;p56"/>
            <p:cNvSpPr/>
            <p:nvPr/>
          </p:nvSpPr>
          <p:spPr>
            <a:xfrm>
              <a:off x="3189936" y="4279733"/>
              <a:ext cx="377215" cy="55402"/>
            </a:xfrm>
            <a:custGeom>
              <a:avLst/>
              <a:gdLst/>
              <a:ahLst/>
              <a:cxnLst/>
              <a:rect l="l" t="t" r="r" b="b"/>
              <a:pathLst>
                <a:path w="4412" h="648" extrusionOk="0">
                  <a:moveTo>
                    <a:pt x="1" y="0"/>
                  </a:moveTo>
                  <a:lnTo>
                    <a:pt x="1" y="648"/>
                  </a:lnTo>
                  <a:lnTo>
                    <a:pt x="4412" y="648"/>
                  </a:lnTo>
                  <a:lnTo>
                    <a:pt x="44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91;p56"/>
            <p:cNvSpPr/>
            <p:nvPr/>
          </p:nvSpPr>
          <p:spPr>
            <a:xfrm>
              <a:off x="4333803" y="3654148"/>
              <a:ext cx="661152" cy="815219"/>
            </a:xfrm>
            <a:custGeom>
              <a:avLst/>
              <a:gdLst/>
              <a:ahLst/>
              <a:cxnLst/>
              <a:rect l="l" t="t" r="r" b="b"/>
              <a:pathLst>
                <a:path w="7733" h="9535" extrusionOk="0">
                  <a:moveTo>
                    <a:pt x="3761" y="1"/>
                  </a:moveTo>
                  <a:lnTo>
                    <a:pt x="3761" y="76"/>
                  </a:lnTo>
                  <a:lnTo>
                    <a:pt x="3689" y="106"/>
                  </a:lnTo>
                  <a:lnTo>
                    <a:pt x="3747" y="229"/>
                  </a:lnTo>
                  <a:lnTo>
                    <a:pt x="3604" y="519"/>
                  </a:lnTo>
                  <a:lnTo>
                    <a:pt x="1" y="7859"/>
                  </a:lnTo>
                  <a:lnTo>
                    <a:pt x="240" y="7859"/>
                  </a:lnTo>
                  <a:lnTo>
                    <a:pt x="3761" y="689"/>
                  </a:lnTo>
                  <a:lnTo>
                    <a:pt x="3761" y="9535"/>
                  </a:lnTo>
                  <a:lnTo>
                    <a:pt x="3975" y="9535"/>
                  </a:lnTo>
                  <a:lnTo>
                    <a:pt x="3975" y="689"/>
                  </a:lnTo>
                  <a:lnTo>
                    <a:pt x="7498" y="7859"/>
                  </a:lnTo>
                  <a:lnTo>
                    <a:pt x="7732" y="7859"/>
                  </a:lnTo>
                  <a:lnTo>
                    <a:pt x="4129" y="522"/>
                  </a:lnTo>
                  <a:lnTo>
                    <a:pt x="3986" y="229"/>
                  </a:lnTo>
                  <a:lnTo>
                    <a:pt x="4047" y="106"/>
                  </a:lnTo>
                  <a:lnTo>
                    <a:pt x="3975" y="76"/>
                  </a:lnTo>
                  <a:lnTo>
                    <a:pt x="39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92;p56"/>
            <p:cNvSpPr/>
            <p:nvPr/>
          </p:nvSpPr>
          <p:spPr>
            <a:xfrm>
              <a:off x="4641935" y="3686808"/>
              <a:ext cx="44886" cy="15561"/>
            </a:xfrm>
            <a:custGeom>
              <a:avLst/>
              <a:gdLst/>
              <a:ahLst/>
              <a:cxnLst/>
              <a:rect l="l" t="t" r="r" b="b"/>
              <a:pathLst>
                <a:path w="525" h="182" extrusionOk="0">
                  <a:moveTo>
                    <a:pt x="69" y="1"/>
                  </a:moveTo>
                  <a:lnTo>
                    <a:pt x="0" y="137"/>
                  </a:lnTo>
                  <a:cubicBezTo>
                    <a:pt x="85" y="167"/>
                    <a:pt x="174" y="181"/>
                    <a:pt x="266" y="181"/>
                  </a:cubicBezTo>
                  <a:cubicBezTo>
                    <a:pt x="358" y="181"/>
                    <a:pt x="443" y="167"/>
                    <a:pt x="525" y="140"/>
                  </a:cubicBezTo>
                  <a:lnTo>
                    <a:pt x="457" y="1"/>
                  </a:lnTo>
                  <a:cubicBezTo>
                    <a:pt x="396" y="21"/>
                    <a:pt x="330" y="31"/>
                    <a:pt x="263" y="31"/>
                  </a:cubicBezTo>
                  <a:cubicBezTo>
                    <a:pt x="195" y="31"/>
                    <a:pt x="130" y="21"/>
                    <a:pt x="69"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93;p56"/>
            <p:cNvSpPr/>
            <p:nvPr/>
          </p:nvSpPr>
          <p:spPr>
            <a:xfrm>
              <a:off x="4611327" y="3583442"/>
              <a:ext cx="106102" cy="106017"/>
            </a:xfrm>
            <a:custGeom>
              <a:avLst/>
              <a:gdLst/>
              <a:ahLst/>
              <a:cxnLst/>
              <a:rect l="l" t="t" r="r" b="b"/>
              <a:pathLst>
                <a:path w="1241" h="1240" extrusionOk="0">
                  <a:moveTo>
                    <a:pt x="621" y="1"/>
                  </a:moveTo>
                  <a:cubicBezTo>
                    <a:pt x="280" y="1"/>
                    <a:pt x="1" y="276"/>
                    <a:pt x="1" y="620"/>
                  </a:cubicBezTo>
                  <a:cubicBezTo>
                    <a:pt x="1" y="961"/>
                    <a:pt x="280" y="1240"/>
                    <a:pt x="621" y="1240"/>
                  </a:cubicBezTo>
                  <a:cubicBezTo>
                    <a:pt x="965" y="1240"/>
                    <a:pt x="1240" y="961"/>
                    <a:pt x="1240" y="620"/>
                  </a:cubicBezTo>
                  <a:cubicBezTo>
                    <a:pt x="1240" y="276"/>
                    <a:pt x="965"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94;p56"/>
            <p:cNvSpPr/>
            <p:nvPr/>
          </p:nvSpPr>
          <p:spPr>
            <a:xfrm>
              <a:off x="4664336" y="3583442"/>
              <a:ext cx="53094" cy="106017"/>
            </a:xfrm>
            <a:custGeom>
              <a:avLst/>
              <a:gdLst/>
              <a:ahLst/>
              <a:cxnLst/>
              <a:rect l="l" t="t" r="r" b="b"/>
              <a:pathLst>
                <a:path w="621" h="1240" extrusionOk="0">
                  <a:moveTo>
                    <a:pt x="1" y="1"/>
                  </a:moveTo>
                  <a:lnTo>
                    <a:pt x="1" y="1240"/>
                  </a:lnTo>
                  <a:cubicBezTo>
                    <a:pt x="345" y="1240"/>
                    <a:pt x="620" y="961"/>
                    <a:pt x="620" y="620"/>
                  </a:cubicBezTo>
                  <a:lnTo>
                    <a:pt x="620" y="600"/>
                  </a:lnTo>
                  <a:cubicBezTo>
                    <a:pt x="617" y="460"/>
                    <a:pt x="566" y="334"/>
                    <a:pt x="488" y="235"/>
                  </a:cubicBezTo>
                  <a:cubicBezTo>
                    <a:pt x="375" y="92"/>
                    <a:pt x="19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95;p56"/>
            <p:cNvSpPr/>
            <p:nvPr/>
          </p:nvSpPr>
          <p:spPr>
            <a:xfrm>
              <a:off x="4295928" y="4318805"/>
              <a:ext cx="740066" cy="168943"/>
            </a:xfrm>
            <a:custGeom>
              <a:avLst/>
              <a:gdLst/>
              <a:ahLst/>
              <a:cxnLst/>
              <a:rect l="l" t="t" r="r" b="b"/>
              <a:pathLst>
                <a:path w="8656" h="1976" extrusionOk="0">
                  <a:moveTo>
                    <a:pt x="1" y="0"/>
                  </a:moveTo>
                  <a:cubicBezTo>
                    <a:pt x="52" y="156"/>
                    <a:pt x="127" y="307"/>
                    <a:pt x="229" y="453"/>
                  </a:cubicBezTo>
                  <a:cubicBezTo>
                    <a:pt x="856" y="1338"/>
                    <a:pt x="2443" y="1969"/>
                    <a:pt x="4310" y="1975"/>
                  </a:cubicBezTo>
                  <a:lnTo>
                    <a:pt x="4330" y="1975"/>
                  </a:lnTo>
                  <a:cubicBezTo>
                    <a:pt x="6204" y="1975"/>
                    <a:pt x="7801" y="1342"/>
                    <a:pt x="8428" y="453"/>
                  </a:cubicBezTo>
                  <a:cubicBezTo>
                    <a:pt x="8530" y="307"/>
                    <a:pt x="8604" y="153"/>
                    <a:pt x="8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96;p56"/>
            <p:cNvSpPr/>
            <p:nvPr/>
          </p:nvSpPr>
          <p:spPr>
            <a:xfrm>
              <a:off x="4302340" y="4335050"/>
              <a:ext cx="362082" cy="22486"/>
            </a:xfrm>
            <a:custGeom>
              <a:avLst/>
              <a:gdLst/>
              <a:ahLst/>
              <a:cxnLst/>
              <a:rect l="l" t="t" r="r" b="b"/>
              <a:pathLst>
                <a:path w="4235" h="263" extrusionOk="0">
                  <a:moveTo>
                    <a:pt x="1" y="1"/>
                  </a:moveTo>
                  <a:cubicBezTo>
                    <a:pt x="42" y="89"/>
                    <a:pt x="93" y="174"/>
                    <a:pt x="154" y="263"/>
                  </a:cubicBezTo>
                  <a:lnTo>
                    <a:pt x="4235" y="263"/>
                  </a:lnTo>
                  <a:lnTo>
                    <a:pt x="4235" y="1"/>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97;p56"/>
            <p:cNvSpPr/>
            <p:nvPr/>
          </p:nvSpPr>
          <p:spPr>
            <a:xfrm>
              <a:off x="4736581" y="4335050"/>
              <a:ext cx="293000" cy="149193"/>
            </a:xfrm>
            <a:custGeom>
              <a:avLst/>
              <a:gdLst/>
              <a:ahLst/>
              <a:cxnLst/>
              <a:rect l="l" t="t" r="r" b="b"/>
              <a:pathLst>
                <a:path w="3427" h="1745" extrusionOk="0">
                  <a:moveTo>
                    <a:pt x="3427" y="1"/>
                  </a:moveTo>
                  <a:lnTo>
                    <a:pt x="3427" y="1"/>
                  </a:lnTo>
                  <a:cubicBezTo>
                    <a:pt x="3386" y="82"/>
                    <a:pt x="3340" y="163"/>
                    <a:pt x="3288" y="242"/>
                  </a:cubicBezTo>
                  <a:lnTo>
                    <a:pt x="3288" y="242"/>
                  </a:lnTo>
                  <a:cubicBezTo>
                    <a:pt x="3342" y="163"/>
                    <a:pt x="3388" y="83"/>
                    <a:pt x="3427" y="1"/>
                  </a:cubicBezTo>
                  <a:close/>
                  <a:moveTo>
                    <a:pt x="3288" y="242"/>
                  </a:moveTo>
                  <a:cubicBezTo>
                    <a:pt x="3123" y="483"/>
                    <a:pt x="2887" y="705"/>
                    <a:pt x="2594" y="901"/>
                  </a:cubicBezTo>
                  <a:lnTo>
                    <a:pt x="2594" y="901"/>
                  </a:lnTo>
                  <a:cubicBezTo>
                    <a:pt x="2879" y="710"/>
                    <a:pt x="3110" y="495"/>
                    <a:pt x="3274" y="263"/>
                  </a:cubicBezTo>
                  <a:cubicBezTo>
                    <a:pt x="3279" y="256"/>
                    <a:pt x="3283" y="249"/>
                    <a:pt x="3288" y="242"/>
                  </a:cubicBezTo>
                  <a:close/>
                  <a:moveTo>
                    <a:pt x="2594" y="901"/>
                  </a:moveTo>
                  <a:cubicBezTo>
                    <a:pt x="2070" y="1253"/>
                    <a:pt x="1361" y="1523"/>
                    <a:pt x="549" y="1666"/>
                  </a:cubicBezTo>
                  <a:cubicBezTo>
                    <a:pt x="1361" y="1523"/>
                    <a:pt x="2069" y="1254"/>
                    <a:pt x="2594" y="901"/>
                  </a:cubicBezTo>
                  <a:close/>
                  <a:moveTo>
                    <a:pt x="133" y="1727"/>
                  </a:moveTo>
                  <a:cubicBezTo>
                    <a:pt x="130" y="1727"/>
                    <a:pt x="127" y="1731"/>
                    <a:pt x="127" y="1731"/>
                  </a:cubicBezTo>
                  <a:cubicBezTo>
                    <a:pt x="130" y="1731"/>
                    <a:pt x="130" y="1727"/>
                    <a:pt x="133" y="1727"/>
                  </a:cubicBezTo>
                  <a:close/>
                  <a:moveTo>
                    <a:pt x="11" y="1741"/>
                  </a:moveTo>
                  <a:lnTo>
                    <a:pt x="11" y="1741"/>
                  </a:lnTo>
                  <a:cubicBezTo>
                    <a:pt x="7" y="1741"/>
                    <a:pt x="4" y="1744"/>
                    <a:pt x="0" y="1744"/>
                  </a:cubicBezTo>
                  <a:cubicBezTo>
                    <a:pt x="4" y="1744"/>
                    <a:pt x="7" y="1744"/>
                    <a:pt x="11" y="1741"/>
                  </a:cubicBezTo>
                  <a:close/>
                </a:path>
              </a:pathLst>
            </a:custGeom>
            <a:solidFill>
              <a:srgbClr val="F7D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98;p56"/>
            <p:cNvSpPr/>
            <p:nvPr/>
          </p:nvSpPr>
          <p:spPr>
            <a:xfrm>
              <a:off x="4664336" y="4357450"/>
              <a:ext cx="352164" cy="130298"/>
            </a:xfrm>
            <a:custGeom>
              <a:avLst/>
              <a:gdLst/>
              <a:ahLst/>
              <a:cxnLst/>
              <a:rect l="l" t="t" r="r" b="b"/>
              <a:pathLst>
                <a:path w="4119" h="1524" extrusionOk="0">
                  <a:moveTo>
                    <a:pt x="1" y="1"/>
                  </a:moveTo>
                  <a:lnTo>
                    <a:pt x="1" y="1523"/>
                  </a:lnTo>
                  <a:lnTo>
                    <a:pt x="175" y="1523"/>
                  </a:lnTo>
                  <a:cubicBezTo>
                    <a:pt x="178" y="1523"/>
                    <a:pt x="181" y="1520"/>
                    <a:pt x="184" y="1520"/>
                  </a:cubicBezTo>
                  <a:lnTo>
                    <a:pt x="304" y="1520"/>
                  </a:lnTo>
                  <a:cubicBezTo>
                    <a:pt x="307" y="1517"/>
                    <a:pt x="310" y="1517"/>
                    <a:pt x="314" y="1517"/>
                  </a:cubicBezTo>
                  <a:lnTo>
                    <a:pt x="392" y="1517"/>
                  </a:lnTo>
                  <a:cubicBezTo>
                    <a:pt x="395" y="1513"/>
                    <a:pt x="395" y="1513"/>
                    <a:pt x="399" y="1513"/>
                  </a:cubicBezTo>
                  <a:lnTo>
                    <a:pt x="453" y="1513"/>
                  </a:lnTo>
                  <a:cubicBezTo>
                    <a:pt x="457" y="1513"/>
                    <a:pt x="461" y="1510"/>
                    <a:pt x="464" y="1510"/>
                  </a:cubicBezTo>
                  <a:lnTo>
                    <a:pt x="518" y="1510"/>
                  </a:lnTo>
                  <a:cubicBezTo>
                    <a:pt x="522" y="1506"/>
                    <a:pt x="525" y="1506"/>
                    <a:pt x="529" y="1506"/>
                  </a:cubicBezTo>
                  <a:lnTo>
                    <a:pt x="573" y="1506"/>
                  </a:lnTo>
                  <a:cubicBezTo>
                    <a:pt x="576" y="1503"/>
                    <a:pt x="579" y="1503"/>
                    <a:pt x="583" y="1503"/>
                  </a:cubicBezTo>
                  <a:lnTo>
                    <a:pt x="614" y="1503"/>
                  </a:lnTo>
                  <a:cubicBezTo>
                    <a:pt x="617" y="1503"/>
                    <a:pt x="620" y="1499"/>
                    <a:pt x="624" y="1499"/>
                  </a:cubicBezTo>
                  <a:lnTo>
                    <a:pt x="658" y="1499"/>
                  </a:lnTo>
                  <a:cubicBezTo>
                    <a:pt x="661" y="1499"/>
                    <a:pt x="665" y="1499"/>
                    <a:pt x="668" y="1496"/>
                  </a:cubicBezTo>
                  <a:lnTo>
                    <a:pt x="699" y="1496"/>
                  </a:lnTo>
                  <a:cubicBezTo>
                    <a:pt x="702" y="1496"/>
                    <a:pt x="706" y="1496"/>
                    <a:pt x="709" y="1493"/>
                  </a:cubicBezTo>
                  <a:lnTo>
                    <a:pt x="743" y="1493"/>
                  </a:lnTo>
                  <a:cubicBezTo>
                    <a:pt x="747" y="1490"/>
                    <a:pt x="753" y="1490"/>
                    <a:pt x="760" y="1490"/>
                  </a:cubicBezTo>
                  <a:lnTo>
                    <a:pt x="780" y="1490"/>
                  </a:lnTo>
                  <a:cubicBezTo>
                    <a:pt x="784" y="1490"/>
                    <a:pt x="784" y="1490"/>
                    <a:pt x="784" y="1485"/>
                  </a:cubicBezTo>
                  <a:lnTo>
                    <a:pt x="815" y="1485"/>
                  </a:lnTo>
                  <a:cubicBezTo>
                    <a:pt x="818" y="1485"/>
                    <a:pt x="821" y="1482"/>
                    <a:pt x="825" y="1482"/>
                  </a:cubicBezTo>
                  <a:lnTo>
                    <a:pt x="845" y="1482"/>
                  </a:lnTo>
                  <a:cubicBezTo>
                    <a:pt x="849" y="1482"/>
                    <a:pt x="852" y="1479"/>
                    <a:pt x="856" y="1479"/>
                  </a:cubicBezTo>
                  <a:lnTo>
                    <a:pt x="876" y="1479"/>
                  </a:lnTo>
                  <a:cubicBezTo>
                    <a:pt x="879" y="1479"/>
                    <a:pt x="883" y="1479"/>
                    <a:pt x="886" y="1476"/>
                  </a:cubicBezTo>
                  <a:lnTo>
                    <a:pt x="906" y="1476"/>
                  </a:lnTo>
                  <a:cubicBezTo>
                    <a:pt x="910" y="1476"/>
                    <a:pt x="914" y="1476"/>
                    <a:pt x="917" y="1472"/>
                  </a:cubicBezTo>
                  <a:lnTo>
                    <a:pt x="937" y="1472"/>
                  </a:lnTo>
                  <a:cubicBezTo>
                    <a:pt x="941" y="1472"/>
                    <a:pt x="944" y="1472"/>
                    <a:pt x="947" y="1469"/>
                  </a:cubicBezTo>
                  <a:lnTo>
                    <a:pt x="972" y="1469"/>
                  </a:lnTo>
                  <a:cubicBezTo>
                    <a:pt x="975" y="1469"/>
                    <a:pt x="975" y="1465"/>
                    <a:pt x="978" y="1465"/>
                  </a:cubicBezTo>
                  <a:lnTo>
                    <a:pt x="1002" y="1465"/>
                  </a:lnTo>
                  <a:cubicBezTo>
                    <a:pt x="1005" y="1462"/>
                    <a:pt x="1005" y="1462"/>
                    <a:pt x="1008" y="1462"/>
                  </a:cubicBezTo>
                  <a:lnTo>
                    <a:pt x="1022" y="1462"/>
                  </a:lnTo>
                  <a:cubicBezTo>
                    <a:pt x="1022" y="1462"/>
                    <a:pt x="1026" y="1462"/>
                    <a:pt x="1029" y="1459"/>
                  </a:cubicBezTo>
                  <a:lnTo>
                    <a:pt x="1053" y="1459"/>
                  </a:lnTo>
                  <a:cubicBezTo>
                    <a:pt x="1053" y="1459"/>
                    <a:pt x="1057" y="1455"/>
                    <a:pt x="1060" y="1455"/>
                  </a:cubicBezTo>
                  <a:lnTo>
                    <a:pt x="1080" y="1455"/>
                  </a:lnTo>
                  <a:cubicBezTo>
                    <a:pt x="1080" y="1452"/>
                    <a:pt x="1084" y="1452"/>
                    <a:pt x="1084" y="1452"/>
                  </a:cubicBezTo>
                  <a:lnTo>
                    <a:pt x="1104" y="1452"/>
                  </a:lnTo>
                  <a:cubicBezTo>
                    <a:pt x="1107" y="1452"/>
                    <a:pt x="1107" y="1449"/>
                    <a:pt x="1111" y="1449"/>
                  </a:cubicBezTo>
                  <a:lnTo>
                    <a:pt x="1131" y="1449"/>
                  </a:lnTo>
                  <a:cubicBezTo>
                    <a:pt x="1131" y="1445"/>
                    <a:pt x="1131" y="1445"/>
                    <a:pt x="1135" y="1445"/>
                  </a:cubicBezTo>
                  <a:lnTo>
                    <a:pt x="1156" y="1445"/>
                  </a:lnTo>
                  <a:cubicBezTo>
                    <a:pt x="1156" y="1441"/>
                    <a:pt x="1159" y="1441"/>
                    <a:pt x="1162" y="1441"/>
                  </a:cubicBezTo>
                  <a:lnTo>
                    <a:pt x="1176" y="1441"/>
                  </a:lnTo>
                  <a:cubicBezTo>
                    <a:pt x="1176" y="1441"/>
                    <a:pt x="1179" y="1438"/>
                    <a:pt x="1183" y="1438"/>
                  </a:cubicBezTo>
                  <a:lnTo>
                    <a:pt x="1192" y="1438"/>
                  </a:lnTo>
                  <a:cubicBezTo>
                    <a:pt x="1197" y="1438"/>
                    <a:pt x="1200" y="1438"/>
                    <a:pt x="1203" y="1435"/>
                  </a:cubicBezTo>
                  <a:lnTo>
                    <a:pt x="1223" y="1435"/>
                  </a:lnTo>
                  <a:lnTo>
                    <a:pt x="1223" y="1432"/>
                  </a:lnTo>
                  <a:lnTo>
                    <a:pt x="1244" y="1432"/>
                  </a:lnTo>
                  <a:cubicBezTo>
                    <a:pt x="1247" y="1428"/>
                    <a:pt x="1250" y="1428"/>
                    <a:pt x="1254" y="1428"/>
                  </a:cubicBezTo>
                  <a:cubicBezTo>
                    <a:pt x="1261" y="1428"/>
                    <a:pt x="1268" y="1428"/>
                    <a:pt x="1271" y="1424"/>
                  </a:cubicBezTo>
                  <a:lnTo>
                    <a:pt x="1285" y="1424"/>
                  </a:lnTo>
                  <a:cubicBezTo>
                    <a:pt x="1288" y="1424"/>
                    <a:pt x="1291" y="1421"/>
                    <a:pt x="1291" y="1421"/>
                  </a:cubicBezTo>
                  <a:lnTo>
                    <a:pt x="1295" y="1421"/>
                  </a:lnTo>
                  <a:cubicBezTo>
                    <a:pt x="1302" y="1421"/>
                    <a:pt x="1305" y="1421"/>
                    <a:pt x="1312" y="1418"/>
                  </a:cubicBezTo>
                  <a:lnTo>
                    <a:pt x="1322" y="1418"/>
                  </a:lnTo>
                  <a:cubicBezTo>
                    <a:pt x="1329" y="1414"/>
                    <a:pt x="1335" y="1414"/>
                    <a:pt x="1343" y="1414"/>
                  </a:cubicBezTo>
                  <a:cubicBezTo>
                    <a:pt x="1346" y="1414"/>
                    <a:pt x="1349" y="1414"/>
                    <a:pt x="1353" y="1411"/>
                  </a:cubicBezTo>
                  <a:cubicBezTo>
                    <a:pt x="1363" y="1411"/>
                    <a:pt x="1373" y="1408"/>
                    <a:pt x="1384" y="1408"/>
                  </a:cubicBezTo>
                  <a:cubicBezTo>
                    <a:pt x="1387" y="1408"/>
                    <a:pt x="1390" y="1404"/>
                    <a:pt x="1394" y="1404"/>
                  </a:cubicBezTo>
                  <a:cubicBezTo>
                    <a:pt x="2647" y="1183"/>
                    <a:pt x="3652" y="661"/>
                    <a:pt x="4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99;p56"/>
            <p:cNvSpPr/>
            <p:nvPr/>
          </p:nvSpPr>
          <p:spPr>
            <a:xfrm>
              <a:off x="4664336" y="4335050"/>
              <a:ext cx="365245" cy="22486"/>
            </a:xfrm>
            <a:custGeom>
              <a:avLst/>
              <a:gdLst/>
              <a:ahLst/>
              <a:cxnLst/>
              <a:rect l="l" t="t" r="r" b="b"/>
              <a:pathLst>
                <a:path w="4272" h="263" extrusionOk="0">
                  <a:moveTo>
                    <a:pt x="1" y="1"/>
                  </a:moveTo>
                  <a:lnTo>
                    <a:pt x="1" y="263"/>
                  </a:lnTo>
                  <a:lnTo>
                    <a:pt x="4119" y="263"/>
                  </a:lnTo>
                  <a:cubicBezTo>
                    <a:pt x="4176" y="178"/>
                    <a:pt x="4228" y="89"/>
                    <a:pt x="4272"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00;p56"/>
            <p:cNvSpPr/>
            <p:nvPr/>
          </p:nvSpPr>
          <p:spPr>
            <a:xfrm>
              <a:off x="4287207" y="4279733"/>
              <a:ext cx="754344" cy="55402"/>
            </a:xfrm>
            <a:custGeom>
              <a:avLst/>
              <a:gdLst/>
              <a:ahLst/>
              <a:cxnLst/>
              <a:rect l="l" t="t" r="r" b="b"/>
              <a:pathLst>
                <a:path w="8823" h="648" extrusionOk="0">
                  <a:moveTo>
                    <a:pt x="1" y="0"/>
                  </a:moveTo>
                  <a:lnTo>
                    <a:pt x="1" y="648"/>
                  </a:lnTo>
                  <a:lnTo>
                    <a:pt x="8823" y="648"/>
                  </a:lnTo>
                  <a:lnTo>
                    <a:pt x="8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01;p56"/>
            <p:cNvSpPr/>
            <p:nvPr/>
          </p:nvSpPr>
          <p:spPr>
            <a:xfrm>
              <a:off x="4664336" y="4279733"/>
              <a:ext cx="377215" cy="55402"/>
            </a:xfrm>
            <a:custGeom>
              <a:avLst/>
              <a:gdLst/>
              <a:ahLst/>
              <a:cxnLst/>
              <a:rect l="l" t="t" r="r" b="b"/>
              <a:pathLst>
                <a:path w="4412" h="648" extrusionOk="0">
                  <a:moveTo>
                    <a:pt x="1" y="0"/>
                  </a:moveTo>
                  <a:lnTo>
                    <a:pt x="1" y="648"/>
                  </a:lnTo>
                  <a:lnTo>
                    <a:pt x="4412" y="648"/>
                  </a:lnTo>
                  <a:lnTo>
                    <a:pt x="44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02;p56"/>
            <p:cNvSpPr/>
            <p:nvPr/>
          </p:nvSpPr>
          <p:spPr>
            <a:xfrm>
              <a:off x="3894091" y="3460497"/>
              <a:ext cx="68227" cy="739211"/>
            </a:xfrm>
            <a:custGeom>
              <a:avLst/>
              <a:gdLst/>
              <a:ahLst/>
              <a:cxnLst/>
              <a:rect l="l" t="t" r="r" b="b"/>
              <a:pathLst>
                <a:path w="798" h="8646" extrusionOk="0">
                  <a:moveTo>
                    <a:pt x="0" y="1"/>
                  </a:moveTo>
                  <a:lnTo>
                    <a:pt x="0" y="8645"/>
                  </a:lnTo>
                  <a:lnTo>
                    <a:pt x="797" y="8645"/>
                  </a:lnTo>
                  <a:lnTo>
                    <a:pt x="7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03;p56"/>
            <p:cNvSpPr/>
            <p:nvPr/>
          </p:nvSpPr>
          <p:spPr>
            <a:xfrm>
              <a:off x="3929915" y="3512650"/>
              <a:ext cx="32404" cy="627979"/>
            </a:xfrm>
            <a:custGeom>
              <a:avLst/>
              <a:gdLst/>
              <a:ahLst/>
              <a:cxnLst/>
              <a:rect l="l" t="t" r="r" b="b"/>
              <a:pathLst>
                <a:path w="379" h="7345" extrusionOk="0">
                  <a:moveTo>
                    <a:pt x="378" y="1"/>
                  </a:moveTo>
                  <a:cubicBezTo>
                    <a:pt x="266" y="52"/>
                    <a:pt x="136" y="79"/>
                    <a:pt x="1" y="82"/>
                  </a:cubicBezTo>
                  <a:lnTo>
                    <a:pt x="1" y="7345"/>
                  </a:lnTo>
                  <a:lnTo>
                    <a:pt x="378" y="7345"/>
                  </a:ln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04;p56"/>
            <p:cNvSpPr/>
            <p:nvPr/>
          </p:nvSpPr>
          <p:spPr>
            <a:xfrm>
              <a:off x="3894091" y="3495807"/>
              <a:ext cx="35909" cy="23939"/>
            </a:xfrm>
            <a:custGeom>
              <a:avLst/>
              <a:gdLst/>
              <a:ahLst/>
              <a:cxnLst/>
              <a:rect l="l" t="t" r="r" b="b"/>
              <a:pathLst>
                <a:path w="420" h="280" extrusionOk="0">
                  <a:moveTo>
                    <a:pt x="0" y="1"/>
                  </a:moveTo>
                  <a:lnTo>
                    <a:pt x="0" y="198"/>
                  </a:lnTo>
                  <a:cubicBezTo>
                    <a:pt x="123" y="249"/>
                    <a:pt x="260" y="279"/>
                    <a:pt x="399" y="279"/>
                  </a:cubicBezTo>
                  <a:lnTo>
                    <a:pt x="420" y="279"/>
                  </a:lnTo>
                  <a:lnTo>
                    <a:pt x="420" y="89"/>
                  </a:lnTo>
                  <a:lnTo>
                    <a:pt x="399" y="89"/>
                  </a:lnTo>
                  <a:cubicBezTo>
                    <a:pt x="256" y="89"/>
                    <a:pt x="123" y="58"/>
                    <a:pt x="0"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05;p56"/>
            <p:cNvSpPr/>
            <p:nvPr/>
          </p:nvSpPr>
          <p:spPr>
            <a:xfrm>
              <a:off x="3929915" y="3495807"/>
              <a:ext cx="32404" cy="23939"/>
            </a:xfrm>
            <a:custGeom>
              <a:avLst/>
              <a:gdLst/>
              <a:ahLst/>
              <a:cxnLst/>
              <a:rect l="l" t="t" r="r" b="b"/>
              <a:pathLst>
                <a:path w="379" h="280" extrusionOk="0">
                  <a:moveTo>
                    <a:pt x="378" y="1"/>
                  </a:moveTo>
                  <a:cubicBezTo>
                    <a:pt x="266" y="54"/>
                    <a:pt x="136" y="86"/>
                    <a:pt x="1" y="89"/>
                  </a:cubicBezTo>
                  <a:lnTo>
                    <a:pt x="1" y="279"/>
                  </a:lnTo>
                  <a:cubicBezTo>
                    <a:pt x="136" y="276"/>
                    <a:pt x="266" y="249"/>
                    <a:pt x="378" y="198"/>
                  </a:cubicBezTo>
                  <a:lnTo>
                    <a:pt x="378" y="1"/>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06;p56"/>
            <p:cNvSpPr/>
            <p:nvPr/>
          </p:nvSpPr>
          <p:spPr>
            <a:xfrm>
              <a:off x="3881609" y="3277960"/>
              <a:ext cx="93192" cy="92936"/>
            </a:xfrm>
            <a:custGeom>
              <a:avLst/>
              <a:gdLst/>
              <a:ahLst/>
              <a:cxnLst/>
              <a:rect l="l" t="t" r="r" b="b"/>
              <a:pathLst>
                <a:path w="1090" h="1087" extrusionOk="0">
                  <a:moveTo>
                    <a:pt x="545" y="0"/>
                  </a:moveTo>
                  <a:cubicBezTo>
                    <a:pt x="245" y="0"/>
                    <a:pt x="0" y="242"/>
                    <a:pt x="0" y="542"/>
                  </a:cubicBezTo>
                  <a:cubicBezTo>
                    <a:pt x="0" y="603"/>
                    <a:pt x="11" y="661"/>
                    <a:pt x="27" y="713"/>
                  </a:cubicBezTo>
                  <a:cubicBezTo>
                    <a:pt x="99" y="930"/>
                    <a:pt x="307" y="1087"/>
                    <a:pt x="545" y="1087"/>
                  </a:cubicBezTo>
                  <a:cubicBezTo>
                    <a:pt x="787" y="1087"/>
                    <a:pt x="992" y="930"/>
                    <a:pt x="1063" y="713"/>
                  </a:cubicBezTo>
                  <a:cubicBezTo>
                    <a:pt x="1080" y="661"/>
                    <a:pt x="1090" y="600"/>
                    <a:pt x="1090" y="542"/>
                  </a:cubicBezTo>
                  <a:cubicBezTo>
                    <a:pt x="1090" y="242"/>
                    <a:pt x="845"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07;p56"/>
            <p:cNvSpPr/>
            <p:nvPr/>
          </p:nvSpPr>
          <p:spPr>
            <a:xfrm>
              <a:off x="3928205" y="3277960"/>
              <a:ext cx="46596" cy="60960"/>
            </a:xfrm>
            <a:custGeom>
              <a:avLst/>
              <a:gdLst/>
              <a:ahLst/>
              <a:cxnLst/>
              <a:rect l="l" t="t" r="r" b="b"/>
              <a:pathLst>
                <a:path w="545" h="713" extrusionOk="0">
                  <a:moveTo>
                    <a:pt x="0" y="0"/>
                  </a:moveTo>
                  <a:lnTo>
                    <a:pt x="0" y="590"/>
                  </a:lnTo>
                  <a:cubicBezTo>
                    <a:pt x="188" y="590"/>
                    <a:pt x="361" y="634"/>
                    <a:pt x="518" y="713"/>
                  </a:cubicBezTo>
                  <a:cubicBezTo>
                    <a:pt x="535" y="661"/>
                    <a:pt x="545" y="600"/>
                    <a:pt x="545" y="542"/>
                  </a:cubicBezTo>
                  <a:cubicBezTo>
                    <a:pt x="545" y="242"/>
                    <a:pt x="30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08;p56"/>
            <p:cNvSpPr/>
            <p:nvPr/>
          </p:nvSpPr>
          <p:spPr>
            <a:xfrm>
              <a:off x="3883917" y="3328318"/>
              <a:ext cx="44373" cy="22828"/>
            </a:xfrm>
            <a:custGeom>
              <a:avLst/>
              <a:gdLst/>
              <a:ahLst/>
              <a:cxnLst/>
              <a:rect l="l" t="t" r="r" b="b"/>
              <a:pathLst>
                <a:path w="519" h="267" extrusionOk="0">
                  <a:moveTo>
                    <a:pt x="518" y="1"/>
                  </a:moveTo>
                  <a:cubicBezTo>
                    <a:pt x="334" y="1"/>
                    <a:pt x="157" y="45"/>
                    <a:pt x="0" y="124"/>
                  </a:cubicBezTo>
                  <a:cubicBezTo>
                    <a:pt x="17" y="174"/>
                    <a:pt x="41" y="222"/>
                    <a:pt x="72" y="267"/>
                  </a:cubicBezTo>
                  <a:cubicBezTo>
                    <a:pt x="204" y="195"/>
                    <a:pt x="358" y="154"/>
                    <a:pt x="518" y="154"/>
                  </a:cubicBezTo>
                  <a:lnTo>
                    <a:pt x="518" y="1"/>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09;p56"/>
            <p:cNvSpPr/>
            <p:nvPr/>
          </p:nvSpPr>
          <p:spPr>
            <a:xfrm>
              <a:off x="3928205" y="3328318"/>
              <a:ext cx="44288" cy="22571"/>
            </a:xfrm>
            <a:custGeom>
              <a:avLst/>
              <a:gdLst/>
              <a:ahLst/>
              <a:cxnLst/>
              <a:rect l="l" t="t" r="r" b="b"/>
              <a:pathLst>
                <a:path w="518" h="264" extrusionOk="0">
                  <a:moveTo>
                    <a:pt x="0" y="1"/>
                  </a:moveTo>
                  <a:lnTo>
                    <a:pt x="0" y="154"/>
                  </a:lnTo>
                  <a:cubicBezTo>
                    <a:pt x="164" y="154"/>
                    <a:pt x="313" y="195"/>
                    <a:pt x="447" y="263"/>
                  </a:cubicBezTo>
                  <a:cubicBezTo>
                    <a:pt x="477" y="222"/>
                    <a:pt x="501" y="174"/>
                    <a:pt x="518" y="124"/>
                  </a:cubicBezTo>
                  <a:cubicBezTo>
                    <a:pt x="361" y="45"/>
                    <a:pt x="188" y="1"/>
                    <a:pt x="0"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10;p56"/>
            <p:cNvSpPr/>
            <p:nvPr/>
          </p:nvSpPr>
          <p:spPr>
            <a:xfrm>
              <a:off x="3847153" y="3341399"/>
              <a:ext cx="162018" cy="162018"/>
            </a:xfrm>
            <a:custGeom>
              <a:avLst/>
              <a:gdLst/>
              <a:ahLst/>
              <a:cxnLst/>
              <a:rect l="l" t="t" r="r" b="b"/>
              <a:pathLst>
                <a:path w="1895" h="1895" extrusionOk="0">
                  <a:moveTo>
                    <a:pt x="948" y="1"/>
                  </a:moveTo>
                  <a:cubicBezTo>
                    <a:pt x="424" y="1"/>
                    <a:pt x="1" y="423"/>
                    <a:pt x="1" y="948"/>
                  </a:cubicBezTo>
                  <a:cubicBezTo>
                    <a:pt x="1" y="1472"/>
                    <a:pt x="424" y="1895"/>
                    <a:pt x="948" y="1895"/>
                  </a:cubicBezTo>
                  <a:cubicBezTo>
                    <a:pt x="1472" y="1895"/>
                    <a:pt x="1895" y="1472"/>
                    <a:pt x="1895" y="948"/>
                  </a:cubicBezTo>
                  <a:cubicBezTo>
                    <a:pt x="1895" y="423"/>
                    <a:pt x="1472" y="1"/>
                    <a:pt x="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11;p56"/>
            <p:cNvSpPr/>
            <p:nvPr/>
          </p:nvSpPr>
          <p:spPr>
            <a:xfrm>
              <a:off x="3928205" y="3341399"/>
              <a:ext cx="80966" cy="162018"/>
            </a:xfrm>
            <a:custGeom>
              <a:avLst/>
              <a:gdLst/>
              <a:ahLst/>
              <a:cxnLst/>
              <a:rect l="l" t="t" r="r" b="b"/>
              <a:pathLst>
                <a:path w="947" h="1895" extrusionOk="0">
                  <a:moveTo>
                    <a:pt x="0" y="1"/>
                  </a:moveTo>
                  <a:lnTo>
                    <a:pt x="0" y="1895"/>
                  </a:lnTo>
                  <a:cubicBezTo>
                    <a:pt x="524" y="1895"/>
                    <a:pt x="947" y="1472"/>
                    <a:pt x="947" y="948"/>
                  </a:cubicBezTo>
                  <a:cubicBezTo>
                    <a:pt x="947" y="587"/>
                    <a:pt x="746" y="270"/>
                    <a:pt x="447" y="110"/>
                  </a:cubicBezTo>
                  <a:cubicBezTo>
                    <a:pt x="313" y="42"/>
                    <a:pt x="16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12;p56"/>
            <p:cNvSpPr/>
            <p:nvPr/>
          </p:nvSpPr>
          <p:spPr>
            <a:xfrm>
              <a:off x="3898452" y="3392697"/>
              <a:ext cx="59506" cy="59506"/>
            </a:xfrm>
            <a:custGeom>
              <a:avLst/>
              <a:gdLst/>
              <a:ahLst/>
              <a:cxnLst/>
              <a:rect l="l" t="t" r="r" b="b"/>
              <a:pathLst>
                <a:path w="696" h="696" extrusionOk="0">
                  <a:moveTo>
                    <a:pt x="348" y="1"/>
                  </a:moveTo>
                  <a:cubicBezTo>
                    <a:pt x="157" y="1"/>
                    <a:pt x="1" y="157"/>
                    <a:pt x="1" y="348"/>
                  </a:cubicBezTo>
                  <a:cubicBezTo>
                    <a:pt x="1" y="539"/>
                    <a:pt x="157" y="696"/>
                    <a:pt x="348" y="696"/>
                  </a:cubicBezTo>
                  <a:cubicBezTo>
                    <a:pt x="539" y="696"/>
                    <a:pt x="696" y="539"/>
                    <a:pt x="696" y="348"/>
                  </a:cubicBezTo>
                  <a:cubicBezTo>
                    <a:pt x="696" y="157"/>
                    <a:pt x="539" y="1"/>
                    <a:pt x="348" y="1"/>
                  </a:cubicBezTo>
                  <a:close/>
                </a:path>
              </a:pathLst>
            </a:custGeom>
            <a:solidFill>
              <a:srgbClr val="F9D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13;p56"/>
            <p:cNvSpPr/>
            <p:nvPr/>
          </p:nvSpPr>
          <p:spPr>
            <a:xfrm>
              <a:off x="3894091" y="4140543"/>
              <a:ext cx="35909" cy="14107"/>
            </a:xfrm>
            <a:custGeom>
              <a:avLst/>
              <a:gdLst/>
              <a:ahLst/>
              <a:cxnLst/>
              <a:rect l="l" t="t" r="r" b="b"/>
              <a:pathLst>
                <a:path w="420" h="165" extrusionOk="0">
                  <a:moveTo>
                    <a:pt x="0" y="1"/>
                  </a:moveTo>
                  <a:lnTo>
                    <a:pt x="0" y="164"/>
                  </a:lnTo>
                  <a:lnTo>
                    <a:pt x="420" y="164"/>
                  </a:lnTo>
                  <a:lnTo>
                    <a:pt x="420" y="1"/>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14;p56"/>
            <p:cNvSpPr/>
            <p:nvPr/>
          </p:nvSpPr>
          <p:spPr>
            <a:xfrm>
              <a:off x="3929915" y="4140543"/>
              <a:ext cx="32404" cy="14107"/>
            </a:xfrm>
            <a:custGeom>
              <a:avLst/>
              <a:gdLst/>
              <a:ahLst/>
              <a:cxnLst/>
              <a:rect l="l" t="t" r="r" b="b"/>
              <a:pathLst>
                <a:path w="379" h="165" extrusionOk="0">
                  <a:moveTo>
                    <a:pt x="1" y="1"/>
                  </a:moveTo>
                  <a:lnTo>
                    <a:pt x="1" y="164"/>
                  </a:lnTo>
                  <a:lnTo>
                    <a:pt x="378" y="164"/>
                  </a:lnTo>
                  <a:lnTo>
                    <a:pt x="378" y="1"/>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15;p56"/>
            <p:cNvSpPr/>
            <p:nvPr/>
          </p:nvSpPr>
          <p:spPr>
            <a:xfrm>
              <a:off x="3855361" y="4154565"/>
              <a:ext cx="146030" cy="614214"/>
            </a:xfrm>
            <a:custGeom>
              <a:avLst/>
              <a:gdLst/>
              <a:ahLst/>
              <a:cxnLst/>
              <a:rect l="l" t="t" r="r" b="b"/>
              <a:pathLst>
                <a:path w="1708" h="7184" extrusionOk="0">
                  <a:moveTo>
                    <a:pt x="444" y="0"/>
                  </a:moveTo>
                  <a:cubicBezTo>
                    <a:pt x="161" y="173"/>
                    <a:pt x="1" y="491"/>
                    <a:pt x="1" y="824"/>
                  </a:cubicBezTo>
                  <a:lnTo>
                    <a:pt x="1" y="7183"/>
                  </a:lnTo>
                  <a:lnTo>
                    <a:pt x="1707" y="7183"/>
                  </a:lnTo>
                  <a:lnTo>
                    <a:pt x="1707" y="936"/>
                  </a:lnTo>
                  <a:cubicBezTo>
                    <a:pt x="1707" y="531"/>
                    <a:pt x="1519" y="180"/>
                    <a:pt x="1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16;p56"/>
            <p:cNvSpPr/>
            <p:nvPr/>
          </p:nvSpPr>
          <p:spPr>
            <a:xfrm>
              <a:off x="3928205" y="4154565"/>
              <a:ext cx="73186" cy="574543"/>
            </a:xfrm>
            <a:custGeom>
              <a:avLst/>
              <a:gdLst/>
              <a:ahLst/>
              <a:cxnLst/>
              <a:rect l="l" t="t" r="r" b="b"/>
              <a:pathLst>
                <a:path w="856" h="6720" extrusionOk="0">
                  <a:moveTo>
                    <a:pt x="0" y="0"/>
                  </a:moveTo>
                  <a:lnTo>
                    <a:pt x="0" y="6611"/>
                  </a:lnTo>
                  <a:cubicBezTo>
                    <a:pt x="304" y="6611"/>
                    <a:pt x="593" y="6648"/>
                    <a:pt x="855" y="6720"/>
                  </a:cubicBezTo>
                  <a:lnTo>
                    <a:pt x="855" y="936"/>
                  </a:lnTo>
                  <a:cubicBezTo>
                    <a:pt x="855" y="531"/>
                    <a:pt x="667" y="18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17;p56"/>
            <p:cNvSpPr/>
            <p:nvPr/>
          </p:nvSpPr>
          <p:spPr>
            <a:xfrm>
              <a:off x="3855361" y="4719702"/>
              <a:ext cx="72929" cy="26846"/>
            </a:xfrm>
            <a:custGeom>
              <a:avLst/>
              <a:gdLst/>
              <a:ahLst/>
              <a:cxnLst/>
              <a:rect l="l" t="t" r="r" b="b"/>
              <a:pathLst>
                <a:path w="853" h="314" extrusionOk="0">
                  <a:moveTo>
                    <a:pt x="842" y="1"/>
                  </a:moveTo>
                  <a:cubicBezTo>
                    <a:pt x="546" y="1"/>
                    <a:pt x="260" y="42"/>
                    <a:pt x="1" y="110"/>
                  </a:cubicBezTo>
                  <a:lnTo>
                    <a:pt x="1" y="314"/>
                  </a:lnTo>
                  <a:cubicBezTo>
                    <a:pt x="260" y="260"/>
                    <a:pt x="543" y="226"/>
                    <a:pt x="842" y="226"/>
                  </a:cubicBezTo>
                  <a:lnTo>
                    <a:pt x="852" y="226"/>
                  </a:lnTo>
                  <a:lnTo>
                    <a:pt x="852" y="1"/>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18;p56"/>
            <p:cNvSpPr/>
            <p:nvPr/>
          </p:nvSpPr>
          <p:spPr>
            <a:xfrm>
              <a:off x="3928205" y="4719702"/>
              <a:ext cx="73186" cy="26846"/>
            </a:xfrm>
            <a:custGeom>
              <a:avLst/>
              <a:gdLst/>
              <a:ahLst/>
              <a:cxnLst/>
              <a:rect l="l" t="t" r="r" b="b"/>
              <a:pathLst>
                <a:path w="856" h="314" extrusionOk="0">
                  <a:moveTo>
                    <a:pt x="0" y="1"/>
                  </a:moveTo>
                  <a:lnTo>
                    <a:pt x="0" y="226"/>
                  </a:lnTo>
                  <a:lnTo>
                    <a:pt x="126" y="226"/>
                  </a:lnTo>
                  <a:lnTo>
                    <a:pt x="129" y="229"/>
                  </a:lnTo>
                  <a:lnTo>
                    <a:pt x="211" y="229"/>
                  </a:lnTo>
                  <a:lnTo>
                    <a:pt x="214" y="232"/>
                  </a:lnTo>
                  <a:lnTo>
                    <a:pt x="273" y="232"/>
                  </a:lnTo>
                  <a:lnTo>
                    <a:pt x="273" y="236"/>
                  </a:lnTo>
                  <a:lnTo>
                    <a:pt x="310" y="236"/>
                  </a:lnTo>
                  <a:cubicBezTo>
                    <a:pt x="317" y="236"/>
                    <a:pt x="320" y="236"/>
                    <a:pt x="324" y="240"/>
                  </a:cubicBezTo>
                  <a:lnTo>
                    <a:pt x="348" y="240"/>
                  </a:lnTo>
                  <a:cubicBezTo>
                    <a:pt x="354" y="240"/>
                    <a:pt x="361" y="240"/>
                    <a:pt x="368" y="243"/>
                  </a:cubicBezTo>
                  <a:lnTo>
                    <a:pt x="389" y="243"/>
                  </a:lnTo>
                  <a:cubicBezTo>
                    <a:pt x="392" y="243"/>
                    <a:pt x="398" y="243"/>
                    <a:pt x="406" y="246"/>
                  </a:cubicBezTo>
                  <a:lnTo>
                    <a:pt x="426" y="246"/>
                  </a:lnTo>
                  <a:cubicBezTo>
                    <a:pt x="433" y="246"/>
                    <a:pt x="439" y="249"/>
                    <a:pt x="450" y="249"/>
                  </a:cubicBezTo>
                  <a:lnTo>
                    <a:pt x="460" y="249"/>
                  </a:lnTo>
                  <a:cubicBezTo>
                    <a:pt x="470" y="253"/>
                    <a:pt x="477" y="253"/>
                    <a:pt x="488" y="253"/>
                  </a:cubicBezTo>
                  <a:lnTo>
                    <a:pt x="494" y="253"/>
                  </a:lnTo>
                  <a:lnTo>
                    <a:pt x="497" y="257"/>
                  </a:lnTo>
                  <a:cubicBezTo>
                    <a:pt x="508" y="257"/>
                    <a:pt x="518" y="257"/>
                    <a:pt x="528" y="260"/>
                  </a:cubicBezTo>
                  <a:lnTo>
                    <a:pt x="535" y="260"/>
                  </a:lnTo>
                  <a:cubicBezTo>
                    <a:pt x="545" y="260"/>
                    <a:pt x="552" y="263"/>
                    <a:pt x="559" y="263"/>
                  </a:cubicBezTo>
                  <a:lnTo>
                    <a:pt x="573" y="263"/>
                  </a:lnTo>
                  <a:cubicBezTo>
                    <a:pt x="582" y="267"/>
                    <a:pt x="593" y="267"/>
                    <a:pt x="603" y="270"/>
                  </a:cubicBezTo>
                  <a:lnTo>
                    <a:pt x="613" y="270"/>
                  </a:lnTo>
                  <a:cubicBezTo>
                    <a:pt x="623" y="273"/>
                    <a:pt x="634" y="273"/>
                    <a:pt x="644" y="277"/>
                  </a:cubicBezTo>
                  <a:cubicBezTo>
                    <a:pt x="658" y="277"/>
                    <a:pt x="667" y="280"/>
                    <a:pt x="681" y="280"/>
                  </a:cubicBezTo>
                  <a:cubicBezTo>
                    <a:pt x="692" y="284"/>
                    <a:pt x="698" y="284"/>
                    <a:pt x="708" y="287"/>
                  </a:cubicBezTo>
                  <a:lnTo>
                    <a:pt x="716" y="287"/>
                  </a:lnTo>
                  <a:cubicBezTo>
                    <a:pt x="729" y="290"/>
                    <a:pt x="739" y="290"/>
                    <a:pt x="749" y="294"/>
                  </a:cubicBezTo>
                  <a:lnTo>
                    <a:pt x="756" y="294"/>
                  </a:lnTo>
                  <a:cubicBezTo>
                    <a:pt x="766" y="298"/>
                    <a:pt x="774" y="298"/>
                    <a:pt x="780" y="301"/>
                  </a:cubicBezTo>
                  <a:lnTo>
                    <a:pt x="794" y="301"/>
                  </a:lnTo>
                  <a:cubicBezTo>
                    <a:pt x="794" y="304"/>
                    <a:pt x="797" y="304"/>
                    <a:pt x="797" y="304"/>
                  </a:cubicBezTo>
                  <a:cubicBezTo>
                    <a:pt x="801" y="304"/>
                    <a:pt x="807" y="304"/>
                    <a:pt x="810" y="307"/>
                  </a:cubicBezTo>
                  <a:lnTo>
                    <a:pt x="821" y="307"/>
                  </a:lnTo>
                  <a:cubicBezTo>
                    <a:pt x="824" y="307"/>
                    <a:pt x="824" y="307"/>
                    <a:pt x="824" y="311"/>
                  </a:cubicBezTo>
                  <a:lnTo>
                    <a:pt x="838" y="311"/>
                  </a:lnTo>
                  <a:cubicBezTo>
                    <a:pt x="841" y="311"/>
                    <a:pt x="841" y="314"/>
                    <a:pt x="845" y="314"/>
                  </a:cubicBezTo>
                  <a:lnTo>
                    <a:pt x="855" y="314"/>
                  </a:lnTo>
                  <a:lnTo>
                    <a:pt x="855" y="110"/>
                  </a:lnTo>
                  <a:cubicBezTo>
                    <a:pt x="593" y="38"/>
                    <a:pt x="304" y="1"/>
                    <a:pt x="0"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19;p56"/>
            <p:cNvSpPr/>
            <p:nvPr/>
          </p:nvSpPr>
          <p:spPr>
            <a:xfrm>
              <a:off x="3737460" y="4738939"/>
              <a:ext cx="381575" cy="87207"/>
            </a:xfrm>
            <a:custGeom>
              <a:avLst/>
              <a:gdLst/>
              <a:ahLst/>
              <a:cxnLst/>
              <a:rect l="l" t="t" r="r" b="b"/>
              <a:pathLst>
                <a:path w="4463" h="1020" extrusionOk="0">
                  <a:moveTo>
                    <a:pt x="2221" y="1"/>
                  </a:moveTo>
                  <a:cubicBezTo>
                    <a:pt x="1260" y="4"/>
                    <a:pt x="439" y="328"/>
                    <a:pt x="116" y="788"/>
                  </a:cubicBezTo>
                  <a:cubicBezTo>
                    <a:pt x="65" y="862"/>
                    <a:pt x="24" y="937"/>
                    <a:pt x="0" y="1019"/>
                  </a:cubicBezTo>
                  <a:lnTo>
                    <a:pt x="4462" y="1019"/>
                  </a:lnTo>
                  <a:cubicBezTo>
                    <a:pt x="4438" y="941"/>
                    <a:pt x="4398" y="862"/>
                    <a:pt x="4343" y="788"/>
                  </a:cubicBezTo>
                  <a:cubicBezTo>
                    <a:pt x="4022" y="328"/>
                    <a:pt x="3198" y="1"/>
                    <a:pt x="2231" y="1"/>
                  </a:cubicBezTo>
                  <a:close/>
                </a:path>
              </a:pathLst>
            </a:custGeom>
            <a:solidFill>
              <a:srgbClr val="F0B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20;p56"/>
            <p:cNvSpPr/>
            <p:nvPr/>
          </p:nvSpPr>
          <p:spPr>
            <a:xfrm>
              <a:off x="3740624" y="4806226"/>
              <a:ext cx="186727" cy="11457"/>
            </a:xfrm>
            <a:custGeom>
              <a:avLst/>
              <a:gdLst/>
              <a:ahLst/>
              <a:cxnLst/>
              <a:rect l="l" t="t" r="r" b="b"/>
              <a:pathLst>
                <a:path w="2184" h="134" extrusionOk="0">
                  <a:moveTo>
                    <a:pt x="79" y="1"/>
                  </a:moveTo>
                  <a:cubicBezTo>
                    <a:pt x="48" y="45"/>
                    <a:pt x="21" y="89"/>
                    <a:pt x="0" y="133"/>
                  </a:cubicBezTo>
                  <a:lnTo>
                    <a:pt x="2184" y="133"/>
                  </a:lnTo>
                  <a:lnTo>
                    <a:pt x="2184" y="1"/>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21;p56"/>
            <p:cNvSpPr/>
            <p:nvPr/>
          </p:nvSpPr>
          <p:spPr>
            <a:xfrm>
              <a:off x="4007973" y="4748258"/>
              <a:ext cx="107812" cy="69424"/>
            </a:xfrm>
            <a:custGeom>
              <a:avLst/>
              <a:gdLst/>
              <a:ahLst/>
              <a:cxnLst/>
              <a:rect l="l" t="t" r="r" b="b"/>
              <a:pathLst>
                <a:path w="1261" h="812" extrusionOk="0">
                  <a:moveTo>
                    <a:pt x="0" y="0"/>
                  </a:moveTo>
                  <a:lnTo>
                    <a:pt x="0" y="0"/>
                  </a:lnTo>
                  <a:cubicBezTo>
                    <a:pt x="299" y="73"/>
                    <a:pt x="562" y="180"/>
                    <a:pt x="774" y="311"/>
                  </a:cubicBezTo>
                  <a:lnTo>
                    <a:pt x="774" y="311"/>
                  </a:lnTo>
                  <a:cubicBezTo>
                    <a:pt x="563" y="179"/>
                    <a:pt x="299" y="72"/>
                    <a:pt x="0" y="0"/>
                  </a:cubicBezTo>
                  <a:close/>
                  <a:moveTo>
                    <a:pt x="774" y="311"/>
                  </a:moveTo>
                  <a:cubicBezTo>
                    <a:pt x="947" y="419"/>
                    <a:pt x="1084" y="543"/>
                    <a:pt x="1179" y="679"/>
                  </a:cubicBezTo>
                  <a:cubicBezTo>
                    <a:pt x="1213" y="723"/>
                    <a:pt x="1237" y="767"/>
                    <a:pt x="1261" y="811"/>
                  </a:cubicBezTo>
                  <a:cubicBezTo>
                    <a:pt x="1172" y="624"/>
                    <a:pt x="1003" y="453"/>
                    <a:pt x="774" y="311"/>
                  </a:cubicBezTo>
                  <a:close/>
                </a:path>
              </a:pathLst>
            </a:custGeom>
            <a:solidFill>
              <a:srgbClr val="F7D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22;p56"/>
            <p:cNvSpPr/>
            <p:nvPr/>
          </p:nvSpPr>
          <p:spPr>
            <a:xfrm>
              <a:off x="3928718" y="4738939"/>
              <a:ext cx="72331" cy="7609"/>
            </a:xfrm>
            <a:custGeom>
              <a:avLst/>
              <a:gdLst/>
              <a:ahLst/>
              <a:cxnLst/>
              <a:rect l="l" t="t" r="r" b="b"/>
              <a:pathLst>
                <a:path w="846" h="89" extrusionOk="0">
                  <a:moveTo>
                    <a:pt x="842" y="89"/>
                  </a:moveTo>
                  <a:lnTo>
                    <a:pt x="845" y="89"/>
                  </a:lnTo>
                  <a:lnTo>
                    <a:pt x="842" y="89"/>
                  </a:lnTo>
                  <a:close/>
                  <a:moveTo>
                    <a:pt x="839" y="89"/>
                  </a:moveTo>
                  <a:lnTo>
                    <a:pt x="839" y="89"/>
                  </a:lnTo>
                  <a:lnTo>
                    <a:pt x="839" y="89"/>
                  </a:lnTo>
                  <a:close/>
                  <a:moveTo>
                    <a:pt x="832" y="86"/>
                  </a:moveTo>
                  <a:lnTo>
                    <a:pt x="832" y="86"/>
                  </a:lnTo>
                  <a:lnTo>
                    <a:pt x="832" y="86"/>
                  </a:lnTo>
                  <a:close/>
                  <a:moveTo>
                    <a:pt x="825" y="86"/>
                  </a:moveTo>
                  <a:lnTo>
                    <a:pt x="829" y="86"/>
                  </a:lnTo>
                  <a:lnTo>
                    <a:pt x="825" y="86"/>
                  </a:lnTo>
                  <a:close/>
                  <a:moveTo>
                    <a:pt x="818" y="86"/>
                  </a:moveTo>
                  <a:lnTo>
                    <a:pt x="822" y="86"/>
                  </a:lnTo>
                  <a:lnTo>
                    <a:pt x="818" y="86"/>
                  </a:lnTo>
                  <a:close/>
                  <a:moveTo>
                    <a:pt x="815" y="82"/>
                  </a:moveTo>
                  <a:lnTo>
                    <a:pt x="815" y="82"/>
                  </a:lnTo>
                  <a:lnTo>
                    <a:pt x="815" y="82"/>
                  </a:lnTo>
                  <a:close/>
                  <a:moveTo>
                    <a:pt x="809" y="82"/>
                  </a:moveTo>
                  <a:lnTo>
                    <a:pt x="812" y="82"/>
                  </a:lnTo>
                  <a:lnTo>
                    <a:pt x="809" y="82"/>
                  </a:lnTo>
                  <a:close/>
                  <a:moveTo>
                    <a:pt x="804" y="82"/>
                  </a:moveTo>
                  <a:lnTo>
                    <a:pt x="804" y="82"/>
                  </a:lnTo>
                  <a:lnTo>
                    <a:pt x="804" y="82"/>
                  </a:lnTo>
                  <a:close/>
                  <a:moveTo>
                    <a:pt x="791" y="79"/>
                  </a:moveTo>
                  <a:lnTo>
                    <a:pt x="791" y="79"/>
                  </a:lnTo>
                  <a:lnTo>
                    <a:pt x="791" y="79"/>
                  </a:lnTo>
                  <a:close/>
                  <a:moveTo>
                    <a:pt x="784" y="76"/>
                  </a:moveTo>
                  <a:lnTo>
                    <a:pt x="788" y="76"/>
                  </a:lnTo>
                  <a:lnTo>
                    <a:pt x="784" y="76"/>
                  </a:lnTo>
                  <a:close/>
                  <a:moveTo>
                    <a:pt x="781" y="76"/>
                  </a:moveTo>
                  <a:lnTo>
                    <a:pt x="781" y="76"/>
                  </a:lnTo>
                  <a:lnTo>
                    <a:pt x="781" y="76"/>
                  </a:lnTo>
                  <a:close/>
                  <a:moveTo>
                    <a:pt x="774" y="76"/>
                  </a:moveTo>
                  <a:lnTo>
                    <a:pt x="774" y="76"/>
                  </a:lnTo>
                  <a:lnTo>
                    <a:pt x="774" y="76"/>
                  </a:lnTo>
                  <a:close/>
                  <a:moveTo>
                    <a:pt x="750" y="69"/>
                  </a:moveTo>
                  <a:lnTo>
                    <a:pt x="750" y="69"/>
                  </a:lnTo>
                  <a:lnTo>
                    <a:pt x="750" y="69"/>
                  </a:lnTo>
                  <a:close/>
                  <a:moveTo>
                    <a:pt x="743" y="69"/>
                  </a:moveTo>
                  <a:lnTo>
                    <a:pt x="747" y="69"/>
                  </a:lnTo>
                  <a:lnTo>
                    <a:pt x="743" y="69"/>
                  </a:lnTo>
                  <a:close/>
                  <a:moveTo>
                    <a:pt x="710" y="62"/>
                  </a:moveTo>
                  <a:lnTo>
                    <a:pt x="710" y="62"/>
                  </a:lnTo>
                  <a:lnTo>
                    <a:pt x="710" y="62"/>
                  </a:lnTo>
                  <a:close/>
                  <a:moveTo>
                    <a:pt x="702" y="62"/>
                  </a:moveTo>
                  <a:lnTo>
                    <a:pt x="702" y="62"/>
                  </a:lnTo>
                  <a:lnTo>
                    <a:pt x="702" y="62"/>
                  </a:lnTo>
                  <a:close/>
                  <a:moveTo>
                    <a:pt x="675" y="55"/>
                  </a:moveTo>
                  <a:lnTo>
                    <a:pt x="675" y="55"/>
                  </a:lnTo>
                  <a:lnTo>
                    <a:pt x="675" y="55"/>
                  </a:lnTo>
                  <a:close/>
                  <a:moveTo>
                    <a:pt x="638" y="52"/>
                  </a:moveTo>
                  <a:lnTo>
                    <a:pt x="638" y="52"/>
                  </a:lnTo>
                  <a:lnTo>
                    <a:pt x="638" y="52"/>
                  </a:lnTo>
                  <a:close/>
                  <a:moveTo>
                    <a:pt x="607" y="45"/>
                  </a:moveTo>
                  <a:lnTo>
                    <a:pt x="607" y="45"/>
                  </a:lnTo>
                  <a:lnTo>
                    <a:pt x="607" y="45"/>
                  </a:lnTo>
                  <a:close/>
                  <a:moveTo>
                    <a:pt x="600" y="45"/>
                  </a:moveTo>
                  <a:lnTo>
                    <a:pt x="604" y="45"/>
                  </a:lnTo>
                  <a:lnTo>
                    <a:pt x="600" y="45"/>
                  </a:lnTo>
                  <a:close/>
                  <a:moveTo>
                    <a:pt x="597" y="45"/>
                  </a:moveTo>
                  <a:lnTo>
                    <a:pt x="597" y="45"/>
                  </a:lnTo>
                  <a:lnTo>
                    <a:pt x="597" y="45"/>
                  </a:lnTo>
                  <a:close/>
                  <a:moveTo>
                    <a:pt x="567" y="38"/>
                  </a:moveTo>
                  <a:lnTo>
                    <a:pt x="567" y="38"/>
                  </a:lnTo>
                  <a:lnTo>
                    <a:pt x="567" y="38"/>
                  </a:lnTo>
                  <a:close/>
                  <a:moveTo>
                    <a:pt x="559" y="38"/>
                  </a:moveTo>
                  <a:lnTo>
                    <a:pt x="559" y="38"/>
                  </a:lnTo>
                  <a:lnTo>
                    <a:pt x="559" y="38"/>
                  </a:lnTo>
                  <a:close/>
                  <a:moveTo>
                    <a:pt x="553" y="38"/>
                  </a:moveTo>
                  <a:lnTo>
                    <a:pt x="553" y="38"/>
                  </a:lnTo>
                  <a:lnTo>
                    <a:pt x="553" y="38"/>
                  </a:lnTo>
                  <a:close/>
                  <a:moveTo>
                    <a:pt x="529" y="35"/>
                  </a:moveTo>
                  <a:lnTo>
                    <a:pt x="529" y="35"/>
                  </a:lnTo>
                  <a:lnTo>
                    <a:pt x="529" y="35"/>
                  </a:lnTo>
                  <a:close/>
                  <a:moveTo>
                    <a:pt x="522" y="35"/>
                  </a:moveTo>
                  <a:lnTo>
                    <a:pt x="522" y="35"/>
                  </a:lnTo>
                  <a:lnTo>
                    <a:pt x="522" y="35"/>
                  </a:lnTo>
                  <a:close/>
                  <a:moveTo>
                    <a:pt x="491" y="32"/>
                  </a:moveTo>
                  <a:lnTo>
                    <a:pt x="491" y="32"/>
                  </a:lnTo>
                  <a:lnTo>
                    <a:pt x="491" y="32"/>
                  </a:lnTo>
                  <a:close/>
                  <a:moveTo>
                    <a:pt x="485" y="28"/>
                  </a:moveTo>
                  <a:lnTo>
                    <a:pt x="488" y="28"/>
                  </a:lnTo>
                  <a:lnTo>
                    <a:pt x="485" y="28"/>
                  </a:lnTo>
                  <a:close/>
                  <a:moveTo>
                    <a:pt x="482" y="28"/>
                  </a:moveTo>
                  <a:lnTo>
                    <a:pt x="482" y="28"/>
                  </a:lnTo>
                  <a:lnTo>
                    <a:pt x="482" y="28"/>
                  </a:lnTo>
                  <a:close/>
                  <a:moveTo>
                    <a:pt x="454" y="24"/>
                  </a:moveTo>
                  <a:lnTo>
                    <a:pt x="454" y="24"/>
                  </a:lnTo>
                  <a:lnTo>
                    <a:pt x="454" y="24"/>
                  </a:lnTo>
                  <a:close/>
                  <a:moveTo>
                    <a:pt x="447" y="24"/>
                  </a:moveTo>
                  <a:lnTo>
                    <a:pt x="450" y="24"/>
                  </a:lnTo>
                  <a:lnTo>
                    <a:pt x="447" y="24"/>
                  </a:lnTo>
                  <a:close/>
                  <a:moveTo>
                    <a:pt x="444" y="24"/>
                  </a:moveTo>
                  <a:lnTo>
                    <a:pt x="444" y="24"/>
                  </a:lnTo>
                  <a:lnTo>
                    <a:pt x="444" y="24"/>
                  </a:lnTo>
                  <a:close/>
                  <a:moveTo>
                    <a:pt x="416" y="21"/>
                  </a:moveTo>
                  <a:lnTo>
                    <a:pt x="420" y="21"/>
                  </a:lnTo>
                  <a:lnTo>
                    <a:pt x="416" y="21"/>
                  </a:lnTo>
                  <a:close/>
                  <a:moveTo>
                    <a:pt x="410" y="21"/>
                  </a:moveTo>
                  <a:lnTo>
                    <a:pt x="413" y="21"/>
                  </a:lnTo>
                  <a:lnTo>
                    <a:pt x="410" y="21"/>
                  </a:lnTo>
                  <a:close/>
                  <a:moveTo>
                    <a:pt x="406" y="21"/>
                  </a:moveTo>
                  <a:lnTo>
                    <a:pt x="406" y="21"/>
                  </a:lnTo>
                  <a:lnTo>
                    <a:pt x="406" y="21"/>
                  </a:lnTo>
                  <a:close/>
                  <a:moveTo>
                    <a:pt x="400" y="21"/>
                  </a:moveTo>
                  <a:lnTo>
                    <a:pt x="400" y="21"/>
                  </a:lnTo>
                  <a:lnTo>
                    <a:pt x="400" y="21"/>
                  </a:lnTo>
                  <a:close/>
                  <a:moveTo>
                    <a:pt x="379" y="18"/>
                  </a:moveTo>
                  <a:lnTo>
                    <a:pt x="383" y="18"/>
                  </a:lnTo>
                  <a:lnTo>
                    <a:pt x="379" y="18"/>
                  </a:lnTo>
                  <a:close/>
                  <a:moveTo>
                    <a:pt x="372" y="18"/>
                  </a:moveTo>
                  <a:lnTo>
                    <a:pt x="375" y="18"/>
                  </a:lnTo>
                  <a:lnTo>
                    <a:pt x="372" y="18"/>
                  </a:lnTo>
                  <a:close/>
                  <a:moveTo>
                    <a:pt x="369" y="18"/>
                  </a:moveTo>
                  <a:lnTo>
                    <a:pt x="369" y="18"/>
                  </a:lnTo>
                  <a:lnTo>
                    <a:pt x="369" y="18"/>
                  </a:lnTo>
                  <a:close/>
                  <a:moveTo>
                    <a:pt x="362" y="18"/>
                  </a:moveTo>
                  <a:lnTo>
                    <a:pt x="362" y="18"/>
                  </a:lnTo>
                  <a:lnTo>
                    <a:pt x="362" y="18"/>
                  </a:lnTo>
                  <a:close/>
                  <a:moveTo>
                    <a:pt x="342" y="15"/>
                  </a:moveTo>
                  <a:lnTo>
                    <a:pt x="342" y="15"/>
                  </a:lnTo>
                  <a:lnTo>
                    <a:pt x="342" y="15"/>
                  </a:lnTo>
                  <a:close/>
                  <a:moveTo>
                    <a:pt x="334" y="15"/>
                  </a:moveTo>
                  <a:lnTo>
                    <a:pt x="338" y="15"/>
                  </a:lnTo>
                  <a:lnTo>
                    <a:pt x="334" y="15"/>
                  </a:lnTo>
                  <a:close/>
                  <a:moveTo>
                    <a:pt x="328" y="15"/>
                  </a:moveTo>
                  <a:lnTo>
                    <a:pt x="331" y="15"/>
                  </a:lnTo>
                  <a:lnTo>
                    <a:pt x="328" y="15"/>
                  </a:lnTo>
                  <a:close/>
                  <a:moveTo>
                    <a:pt x="325" y="15"/>
                  </a:moveTo>
                  <a:lnTo>
                    <a:pt x="325" y="15"/>
                  </a:lnTo>
                  <a:lnTo>
                    <a:pt x="325" y="15"/>
                  </a:lnTo>
                  <a:close/>
                  <a:moveTo>
                    <a:pt x="318" y="15"/>
                  </a:moveTo>
                  <a:lnTo>
                    <a:pt x="318" y="15"/>
                  </a:lnTo>
                  <a:lnTo>
                    <a:pt x="318" y="15"/>
                  </a:lnTo>
                  <a:close/>
                  <a:moveTo>
                    <a:pt x="304" y="11"/>
                  </a:moveTo>
                  <a:lnTo>
                    <a:pt x="304" y="11"/>
                  </a:lnTo>
                  <a:lnTo>
                    <a:pt x="304" y="11"/>
                  </a:lnTo>
                  <a:close/>
                  <a:moveTo>
                    <a:pt x="298" y="11"/>
                  </a:moveTo>
                  <a:lnTo>
                    <a:pt x="301" y="11"/>
                  </a:lnTo>
                  <a:lnTo>
                    <a:pt x="298" y="11"/>
                  </a:lnTo>
                  <a:close/>
                  <a:moveTo>
                    <a:pt x="290" y="11"/>
                  </a:moveTo>
                  <a:lnTo>
                    <a:pt x="294" y="11"/>
                  </a:lnTo>
                  <a:lnTo>
                    <a:pt x="290" y="11"/>
                  </a:lnTo>
                  <a:close/>
                  <a:moveTo>
                    <a:pt x="284" y="11"/>
                  </a:moveTo>
                  <a:lnTo>
                    <a:pt x="287" y="11"/>
                  </a:lnTo>
                  <a:lnTo>
                    <a:pt x="284" y="11"/>
                  </a:lnTo>
                  <a:close/>
                  <a:moveTo>
                    <a:pt x="280" y="11"/>
                  </a:moveTo>
                  <a:lnTo>
                    <a:pt x="280" y="11"/>
                  </a:lnTo>
                  <a:lnTo>
                    <a:pt x="280" y="11"/>
                  </a:lnTo>
                  <a:close/>
                  <a:moveTo>
                    <a:pt x="267" y="7"/>
                  </a:moveTo>
                  <a:lnTo>
                    <a:pt x="267" y="11"/>
                  </a:lnTo>
                  <a:lnTo>
                    <a:pt x="267" y="7"/>
                  </a:lnTo>
                  <a:close/>
                  <a:moveTo>
                    <a:pt x="260" y="7"/>
                  </a:moveTo>
                  <a:lnTo>
                    <a:pt x="260" y="7"/>
                  </a:lnTo>
                  <a:lnTo>
                    <a:pt x="260" y="7"/>
                  </a:lnTo>
                  <a:close/>
                  <a:moveTo>
                    <a:pt x="253" y="7"/>
                  </a:moveTo>
                  <a:lnTo>
                    <a:pt x="257" y="7"/>
                  </a:lnTo>
                  <a:lnTo>
                    <a:pt x="253" y="7"/>
                  </a:lnTo>
                  <a:close/>
                  <a:moveTo>
                    <a:pt x="246" y="7"/>
                  </a:moveTo>
                  <a:lnTo>
                    <a:pt x="249" y="7"/>
                  </a:lnTo>
                  <a:lnTo>
                    <a:pt x="246" y="7"/>
                  </a:lnTo>
                  <a:close/>
                  <a:moveTo>
                    <a:pt x="240" y="7"/>
                  </a:moveTo>
                  <a:lnTo>
                    <a:pt x="243" y="7"/>
                  </a:lnTo>
                  <a:lnTo>
                    <a:pt x="240" y="7"/>
                  </a:lnTo>
                  <a:close/>
                  <a:moveTo>
                    <a:pt x="226" y="7"/>
                  </a:moveTo>
                  <a:lnTo>
                    <a:pt x="229" y="7"/>
                  </a:lnTo>
                  <a:lnTo>
                    <a:pt x="226" y="7"/>
                  </a:lnTo>
                  <a:close/>
                  <a:moveTo>
                    <a:pt x="222" y="7"/>
                  </a:moveTo>
                  <a:lnTo>
                    <a:pt x="222" y="7"/>
                  </a:lnTo>
                  <a:lnTo>
                    <a:pt x="222" y="7"/>
                  </a:lnTo>
                  <a:close/>
                  <a:moveTo>
                    <a:pt x="216" y="7"/>
                  </a:moveTo>
                  <a:lnTo>
                    <a:pt x="216" y="7"/>
                  </a:lnTo>
                  <a:lnTo>
                    <a:pt x="216" y="7"/>
                  </a:lnTo>
                  <a:close/>
                  <a:moveTo>
                    <a:pt x="208" y="7"/>
                  </a:moveTo>
                  <a:lnTo>
                    <a:pt x="212" y="7"/>
                  </a:lnTo>
                  <a:lnTo>
                    <a:pt x="208" y="7"/>
                  </a:lnTo>
                  <a:close/>
                  <a:moveTo>
                    <a:pt x="202" y="4"/>
                  </a:moveTo>
                  <a:lnTo>
                    <a:pt x="205" y="4"/>
                  </a:lnTo>
                  <a:lnTo>
                    <a:pt x="202" y="4"/>
                  </a:lnTo>
                  <a:close/>
                  <a:moveTo>
                    <a:pt x="188" y="4"/>
                  </a:moveTo>
                  <a:lnTo>
                    <a:pt x="191" y="4"/>
                  </a:lnTo>
                  <a:lnTo>
                    <a:pt x="188" y="4"/>
                  </a:lnTo>
                  <a:close/>
                  <a:moveTo>
                    <a:pt x="182" y="4"/>
                  </a:moveTo>
                  <a:lnTo>
                    <a:pt x="185" y="4"/>
                  </a:lnTo>
                  <a:lnTo>
                    <a:pt x="182" y="4"/>
                  </a:lnTo>
                  <a:close/>
                  <a:moveTo>
                    <a:pt x="175" y="4"/>
                  </a:moveTo>
                  <a:lnTo>
                    <a:pt x="178" y="4"/>
                  </a:lnTo>
                  <a:lnTo>
                    <a:pt x="175" y="4"/>
                  </a:lnTo>
                  <a:close/>
                  <a:moveTo>
                    <a:pt x="171" y="4"/>
                  </a:moveTo>
                  <a:lnTo>
                    <a:pt x="171" y="4"/>
                  </a:lnTo>
                  <a:lnTo>
                    <a:pt x="171" y="4"/>
                  </a:lnTo>
                  <a:close/>
                  <a:moveTo>
                    <a:pt x="164" y="4"/>
                  </a:moveTo>
                  <a:lnTo>
                    <a:pt x="164" y="4"/>
                  </a:lnTo>
                  <a:lnTo>
                    <a:pt x="164" y="4"/>
                  </a:lnTo>
                  <a:close/>
                  <a:moveTo>
                    <a:pt x="158" y="4"/>
                  </a:moveTo>
                  <a:lnTo>
                    <a:pt x="158" y="4"/>
                  </a:lnTo>
                  <a:lnTo>
                    <a:pt x="158" y="4"/>
                  </a:lnTo>
                  <a:close/>
                  <a:moveTo>
                    <a:pt x="150" y="4"/>
                  </a:moveTo>
                  <a:lnTo>
                    <a:pt x="150" y="4"/>
                  </a:lnTo>
                  <a:lnTo>
                    <a:pt x="150" y="4"/>
                  </a:lnTo>
                  <a:close/>
                  <a:moveTo>
                    <a:pt x="144" y="4"/>
                  </a:moveTo>
                  <a:lnTo>
                    <a:pt x="144" y="4"/>
                  </a:lnTo>
                  <a:lnTo>
                    <a:pt x="144" y="4"/>
                  </a:lnTo>
                  <a:close/>
                  <a:moveTo>
                    <a:pt x="137" y="4"/>
                  </a:moveTo>
                  <a:lnTo>
                    <a:pt x="141" y="4"/>
                  </a:lnTo>
                  <a:lnTo>
                    <a:pt x="137" y="4"/>
                  </a:lnTo>
                  <a:close/>
                  <a:moveTo>
                    <a:pt x="130" y="4"/>
                  </a:moveTo>
                  <a:lnTo>
                    <a:pt x="134" y="4"/>
                  </a:lnTo>
                  <a:lnTo>
                    <a:pt x="130" y="4"/>
                  </a:lnTo>
                  <a:close/>
                  <a:moveTo>
                    <a:pt x="123" y="4"/>
                  </a:moveTo>
                  <a:lnTo>
                    <a:pt x="127" y="4"/>
                  </a:lnTo>
                  <a:lnTo>
                    <a:pt x="123" y="4"/>
                  </a:lnTo>
                  <a:close/>
                  <a:moveTo>
                    <a:pt x="120" y="1"/>
                  </a:moveTo>
                  <a:lnTo>
                    <a:pt x="120" y="1"/>
                  </a:lnTo>
                  <a:lnTo>
                    <a:pt x="120" y="1"/>
                  </a:lnTo>
                  <a:close/>
                  <a:moveTo>
                    <a:pt x="110" y="1"/>
                  </a:moveTo>
                  <a:lnTo>
                    <a:pt x="114" y="1"/>
                  </a:lnTo>
                  <a:lnTo>
                    <a:pt x="110" y="1"/>
                  </a:lnTo>
                  <a:close/>
                  <a:moveTo>
                    <a:pt x="103" y="1"/>
                  </a:moveTo>
                  <a:lnTo>
                    <a:pt x="106" y="1"/>
                  </a:lnTo>
                  <a:lnTo>
                    <a:pt x="103" y="1"/>
                  </a:lnTo>
                  <a:close/>
                  <a:moveTo>
                    <a:pt x="96" y="1"/>
                  </a:moveTo>
                  <a:lnTo>
                    <a:pt x="100" y="1"/>
                  </a:lnTo>
                  <a:lnTo>
                    <a:pt x="96" y="1"/>
                  </a:lnTo>
                  <a:close/>
                  <a:moveTo>
                    <a:pt x="93" y="1"/>
                  </a:moveTo>
                  <a:lnTo>
                    <a:pt x="93" y="1"/>
                  </a:lnTo>
                  <a:lnTo>
                    <a:pt x="93" y="1"/>
                  </a:lnTo>
                  <a:close/>
                  <a:moveTo>
                    <a:pt x="86" y="1"/>
                  </a:moveTo>
                  <a:lnTo>
                    <a:pt x="86" y="1"/>
                  </a:lnTo>
                  <a:lnTo>
                    <a:pt x="86" y="1"/>
                  </a:lnTo>
                  <a:close/>
                  <a:moveTo>
                    <a:pt x="79" y="1"/>
                  </a:moveTo>
                  <a:lnTo>
                    <a:pt x="79" y="1"/>
                  </a:lnTo>
                  <a:lnTo>
                    <a:pt x="79" y="1"/>
                  </a:lnTo>
                  <a:close/>
                  <a:moveTo>
                    <a:pt x="73" y="1"/>
                  </a:moveTo>
                  <a:lnTo>
                    <a:pt x="73" y="1"/>
                  </a:lnTo>
                  <a:lnTo>
                    <a:pt x="73" y="1"/>
                  </a:lnTo>
                  <a:close/>
                  <a:moveTo>
                    <a:pt x="65" y="1"/>
                  </a:moveTo>
                  <a:lnTo>
                    <a:pt x="65" y="1"/>
                  </a:lnTo>
                  <a:lnTo>
                    <a:pt x="65" y="1"/>
                  </a:lnTo>
                  <a:close/>
                  <a:moveTo>
                    <a:pt x="59" y="1"/>
                  </a:moveTo>
                  <a:lnTo>
                    <a:pt x="62" y="1"/>
                  </a:lnTo>
                  <a:lnTo>
                    <a:pt x="59" y="1"/>
                  </a:lnTo>
                  <a:close/>
                  <a:moveTo>
                    <a:pt x="52" y="1"/>
                  </a:moveTo>
                  <a:lnTo>
                    <a:pt x="56" y="1"/>
                  </a:lnTo>
                  <a:lnTo>
                    <a:pt x="52" y="1"/>
                  </a:lnTo>
                  <a:close/>
                  <a:moveTo>
                    <a:pt x="45" y="1"/>
                  </a:moveTo>
                  <a:lnTo>
                    <a:pt x="48" y="1"/>
                  </a:lnTo>
                  <a:lnTo>
                    <a:pt x="45" y="1"/>
                  </a:lnTo>
                  <a:close/>
                  <a:moveTo>
                    <a:pt x="42" y="1"/>
                  </a:moveTo>
                  <a:lnTo>
                    <a:pt x="42" y="1"/>
                  </a:lnTo>
                  <a:lnTo>
                    <a:pt x="42" y="1"/>
                  </a:lnTo>
                  <a:close/>
                  <a:moveTo>
                    <a:pt x="32" y="1"/>
                  </a:moveTo>
                  <a:lnTo>
                    <a:pt x="35" y="1"/>
                  </a:lnTo>
                  <a:lnTo>
                    <a:pt x="32" y="1"/>
                  </a:lnTo>
                  <a:close/>
                  <a:moveTo>
                    <a:pt x="25" y="1"/>
                  </a:moveTo>
                  <a:lnTo>
                    <a:pt x="28" y="1"/>
                  </a:lnTo>
                  <a:lnTo>
                    <a:pt x="25" y="1"/>
                  </a:lnTo>
                  <a:close/>
                  <a:moveTo>
                    <a:pt x="18" y="1"/>
                  </a:moveTo>
                  <a:lnTo>
                    <a:pt x="21" y="1"/>
                  </a:lnTo>
                  <a:lnTo>
                    <a:pt x="18" y="1"/>
                  </a:lnTo>
                  <a:close/>
                  <a:moveTo>
                    <a:pt x="15" y="1"/>
                  </a:moveTo>
                  <a:lnTo>
                    <a:pt x="15" y="1"/>
                  </a:lnTo>
                  <a:lnTo>
                    <a:pt x="15" y="1"/>
                  </a:lnTo>
                  <a:close/>
                  <a:moveTo>
                    <a:pt x="7" y="1"/>
                  </a:moveTo>
                  <a:lnTo>
                    <a:pt x="7" y="1"/>
                  </a:lnTo>
                  <a:lnTo>
                    <a:pt x="7" y="1"/>
                  </a:lnTo>
                  <a:close/>
                  <a:moveTo>
                    <a:pt x="1" y="1"/>
                  </a:moveTo>
                  <a:lnTo>
                    <a:pt x="1" y="1"/>
                  </a:lnTo>
                  <a:close/>
                </a:path>
              </a:pathLst>
            </a:custGeom>
            <a:solidFill>
              <a:srgbClr val="D57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23;p56"/>
            <p:cNvSpPr/>
            <p:nvPr/>
          </p:nvSpPr>
          <p:spPr>
            <a:xfrm>
              <a:off x="3927264" y="4738939"/>
              <a:ext cx="181511" cy="67372"/>
            </a:xfrm>
            <a:custGeom>
              <a:avLst/>
              <a:gdLst/>
              <a:ahLst/>
              <a:cxnLst/>
              <a:rect l="l" t="t" r="r" b="b"/>
              <a:pathLst>
                <a:path w="2123" h="788" extrusionOk="0">
                  <a:moveTo>
                    <a:pt x="1" y="1"/>
                  </a:moveTo>
                  <a:lnTo>
                    <a:pt x="1" y="788"/>
                  </a:lnTo>
                  <a:lnTo>
                    <a:pt x="2123" y="788"/>
                  </a:lnTo>
                  <a:cubicBezTo>
                    <a:pt x="1912" y="485"/>
                    <a:pt x="1486" y="239"/>
                    <a:pt x="944" y="109"/>
                  </a:cubicBezTo>
                  <a:lnTo>
                    <a:pt x="941" y="109"/>
                  </a:lnTo>
                  <a:cubicBezTo>
                    <a:pt x="941" y="106"/>
                    <a:pt x="941" y="106"/>
                    <a:pt x="937" y="106"/>
                  </a:cubicBezTo>
                  <a:lnTo>
                    <a:pt x="931" y="106"/>
                  </a:lnTo>
                  <a:cubicBezTo>
                    <a:pt x="928" y="106"/>
                    <a:pt x="924" y="103"/>
                    <a:pt x="917" y="103"/>
                  </a:cubicBezTo>
                  <a:lnTo>
                    <a:pt x="914" y="103"/>
                  </a:lnTo>
                  <a:cubicBezTo>
                    <a:pt x="914" y="100"/>
                    <a:pt x="911" y="100"/>
                    <a:pt x="911" y="100"/>
                  </a:cubicBezTo>
                  <a:lnTo>
                    <a:pt x="900" y="100"/>
                  </a:lnTo>
                  <a:lnTo>
                    <a:pt x="897" y="96"/>
                  </a:lnTo>
                  <a:lnTo>
                    <a:pt x="883" y="96"/>
                  </a:lnTo>
                  <a:lnTo>
                    <a:pt x="883" y="93"/>
                  </a:lnTo>
                  <a:lnTo>
                    <a:pt x="873" y="93"/>
                  </a:lnTo>
                  <a:cubicBezTo>
                    <a:pt x="870" y="93"/>
                    <a:pt x="870" y="93"/>
                    <a:pt x="870" y="89"/>
                  </a:cubicBezTo>
                  <a:lnTo>
                    <a:pt x="856" y="89"/>
                  </a:lnTo>
                  <a:cubicBezTo>
                    <a:pt x="852" y="89"/>
                    <a:pt x="852" y="86"/>
                    <a:pt x="849" y="86"/>
                  </a:cubicBezTo>
                  <a:lnTo>
                    <a:pt x="835" y="86"/>
                  </a:lnTo>
                  <a:cubicBezTo>
                    <a:pt x="835" y="82"/>
                    <a:pt x="835" y="82"/>
                    <a:pt x="832" y="82"/>
                  </a:cubicBezTo>
                  <a:lnTo>
                    <a:pt x="821" y="82"/>
                  </a:lnTo>
                  <a:cubicBezTo>
                    <a:pt x="818" y="79"/>
                    <a:pt x="812" y="79"/>
                    <a:pt x="808" y="79"/>
                  </a:cubicBezTo>
                  <a:cubicBezTo>
                    <a:pt x="808" y="79"/>
                    <a:pt x="805" y="79"/>
                    <a:pt x="805" y="76"/>
                  </a:cubicBezTo>
                  <a:lnTo>
                    <a:pt x="791" y="76"/>
                  </a:lnTo>
                  <a:cubicBezTo>
                    <a:pt x="785" y="73"/>
                    <a:pt x="777" y="73"/>
                    <a:pt x="767" y="69"/>
                  </a:cubicBezTo>
                  <a:lnTo>
                    <a:pt x="760" y="69"/>
                  </a:lnTo>
                  <a:cubicBezTo>
                    <a:pt x="750" y="65"/>
                    <a:pt x="740" y="65"/>
                    <a:pt x="727" y="62"/>
                  </a:cubicBezTo>
                  <a:lnTo>
                    <a:pt x="719" y="62"/>
                  </a:lnTo>
                  <a:cubicBezTo>
                    <a:pt x="709" y="59"/>
                    <a:pt x="703" y="59"/>
                    <a:pt x="692" y="55"/>
                  </a:cubicBezTo>
                  <a:cubicBezTo>
                    <a:pt x="678" y="55"/>
                    <a:pt x="669" y="52"/>
                    <a:pt x="655" y="52"/>
                  </a:cubicBezTo>
                  <a:cubicBezTo>
                    <a:pt x="645" y="48"/>
                    <a:pt x="634" y="48"/>
                    <a:pt x="624" y="45"/>
                  </a:cubicBezTo>
                  <a:lnTo>
                    <a:pt x="614" y="45"/>
                  </a:lnTo>
                  <a:cubicBezTo>
                    <a:pt x="604" y="42"/>
                    <a:pt x="593" y="42"/>
                    <a:pt x="584" y="38"/>
                  </a:cubicBezTo>
                  <a:lnTo>
                    <a:pt x="570" y="38"/>
                  </a:lnTo>
                  <a:cubicBezTo>
                    <a:pt x="563" y="38"/>
                    <a:pt x="556" y="35"/>
                    <a:pt x="546" y="35"/>
                  </a:cubicBezTo>
                  <a:lnTo>
                    <a:pt x="539" y="35"/>
                  </a:lnTo>
                  <a:cubicBezTo>
                    <a:pt x="529" y="32"/>
                    <a:pt x="519" y="32"/>
                    <a:pt x="508" y="32"/>
                  </a:cubicBezTo>
                  <a:lnTo>
                    <a:pt x="505" y="28"/>
                  </a:lnTo>
                  <a:lnTo>
                    <a:pt x="499" y="28"/>
                  </a:lnTo>
                  <a:cubicBezTo>
                    <a:pt x="488" y="28"/>
                    <a:pt x="481" y="28"/>
                    <a:pt x="471" y="24"/>
                  </a:cubicBezTo>
                  <a:lnTo>
                    <a:pt x="461" y="24"/>
                  </a:lnTo>
                  <a:cubicBezTo>
                    <a:pt x="450" y="24"/>
                    <a:pt x="444" y="21"/>
                    <a:pt x="437" y="21"/>
                  </a:cubicBezTo>
                  <a:lnTo>
                    <a:pt x="417" y="21"/>
                  </a:lnTo>
                  <a:cubicBezTo>
                    <a:pt x="409" y="18"/>
                    <a:pt x="403" y="18"/>
                    <a:pt x="400" y="18"/>
                  </a:cubicBezTo>
                  <a:lnTo>
                    <a:pt x="379" y="18"/>
                  </a:lnTo>
                  <a:cubicBezTo>
                    <a:pt x="372" y="15"/>
                    <a:pt x="365" y="15"/>
                    <a:pt x="359" y="15"/>
                  </a:cubicBezTo>
                  <a:lnTo>
                    <a:pt x="335" y="15"/>
                  </a:lnTo>
                  <a:cubicBezTo>
                    <a:pt x="331" y="11"/>
                    <a:pt x="328" y="11"/>
                    <a:pt x="321" y="11"/>
                  </a:cubicBezTo>
                  <a:lnTo>
                    <a:pt x="284" y="11"/>
                  </a:lnTo>
                  <a:lnTo>
                    <a:pt x="284" y="7"/>
                  </a:lnTo>
                  <a:lnTo>
                    <a:pt x="225" y="7"/>
                  </a:lnTo>
                  <a:lnTo>
                    <a:pt x="222" y="4"/>
                  </a:lnTo>
                  <a:lnTo>
                    <a:pt x="140" y="4"/>
                  </a:lnTo>
                  <a:lnTo>
                    <a:pt x="1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24;p56"/>
            <p:cNvSpPr/>
            <p:nvPr/>
          </p:nvSpPr>
          <p:spPr>
            <a:xfrm>
              <a:off x="3927264" y="4806226"/>
              <a:ext cx="188522" cy="11457"/>
            </a:xfrm>
            <a:custGeom>
              <a:avLst/>
              <a:gdLst/>
              <a:ahLst/>
              <a:cxnLst/>
              <a:rect l="l" t="t" r="r" b="b"/>
              <a:pathLst>
                <a:path w="2205" h="134" extrusionOk="0">
                  <a:moveTo>
                    <a:pt x="1" y="1"/>
                  </a:moveTo>
                  <a:lnTo>
                    <a:pt x="1" y="133"/>
                  </a:lnTo>
                  <a:lnTo>
                    <a:pt x="2205" y="133"/>
                  </a:lnTo>
                  <a:cubicBezTo>
                    <a:pt x="2181" y="89"/>
                    <a:pt x="2157" y="45"/>
                    <a:pt x="2123"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25;p56"/>
            <p:cNvSpPr/>
            <p:nvPr/>
          </p:nvSpPr>
          <p:spPr>
            <a:xfrm>
              <a:off x="3732758" y="4817597"/>
              <a:ext cx="389185" cy="28556"/>
            </a:xfrm>
            <a:custGeom>
              <a:avLst/>
              <a:gdLst/>
              <a:ahLst/>
              <a:cxnLst/>
              <a:rect l="l" t="t" r="r" b="b"/>
              <a:pathLst>
                <a:path w="4552" h="334" extrusionOk="0">
                  <a:moveTo>
                    <a:pt x="1" y="0"/>
                  </a:moveTo>
                  <a:lnTo>
                    <a:pt x="1" y="334"/>
                  </a:lnTo>
                  <a:lnTo>
                    <a:pt x="4551" y="334"/>
                  </a:lnTo>
                  <a:lnTo>
                    <a:pt x="4551" y="0"/>
                  </a:lnTo>
                  <a:close/>
                </a:path>
              </a:pathLst>
            </a:custGeom>
            <a:solidFill>
              <a:srgbClr val="F0B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26;p56"/>
            <p:cNvSpPr/>
            <p:nvPr/>
          </p:nvSpPr>
          <p:spPr>
            <a:xfrm>
              <a:off x="3927264" y="4817597"/>
              <a:ext cx="194678" cy="25478"/>
            </a:xfrm>
            <a:custGeom>
              <a:avLst/>
              <a:gdLst/>
              <a:ahLst/>
              <a:cxnLst/>
              <a:rect l="l" t="t" r="r" b="b"/>
              <a:pathLst>
                <a:path w="2277" h="298" extrusionOk="0">
                  <a:moveTo>
                    <a:pt x="1" y="0"/>
                  </a:moveTo>
                  <a:lnTo>
                    <a:pt x="1" y="297"/>
                  </a:lnTo>
                  <a:lnTo>
                    <a:pt x="2276" y="297"/>
                  </a:lnTo>
                  <a:lnTo>
                    <a:pt x="2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27;p56"/>
            <p:cNvSpPr/>
            <p:nvPr/>
          </p:nvSpPr>
          <p:spPr>
            <a:xfrm>
              <a:off x="3650937" y="4842990"/>
              <a:ext cx="553083" cy="156973"/>
            </a:xfrm>
            <a:custGeom>
              <a:avLst/>
              <a:gdLst/>
              <a:ahLst/>
              <a:cxnLst/>
              <a:rect l="l" t="t" r="r" b="b"/>
              <a:pathLst>
                <a:path w="6469" h="1836" extrusionOk="0">
                  <a:moveTo>
                    <a:pt x="576" y="0"/>
                  </a:moveTo>
                  <a:cubicBezTo>
                    <a:pt x="256" y="0"/>
                    <a:pt x="0" y="255"/>
                    <a:pt x="0" y="576"/>
                  </a:cubicBezTo>
                  <a:lnTo>
                    <a:pt x="0" y="1835"/>
                  </a:lnTo>
                  <a:lnTo>
                    <a:pt x="6469" y="1835"/>
                  </a:lnTo>
                  <a:lnTo>
                    <a:pt x="6469" y="576"/>
                  </a:lnTo>
                  <a:cubicBezTo>
                    <a:pt x="6469" y="255"/>
                    <a:pt x="6207" y="0"/>
                    <a:pt x="5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28;p56"/>
            <p:cNvSpPr/>
            <p:nvPr/>
          </p:nvSpPr>
          <p:spPr>
            <a:xfrm>
              <a:off x="3927264" y="4842990"/>
              <a:ext cx="276755" cy="124655"/>
            </a:xfrm>
            <a:custGeom>
              <a:avLst/>
              <a:gdLst/>
              <a:ahLst/>
              <a:cxnLst/>
              <a:rect l="l" t="t" r="r" b="b"/>
              <a:pathLst>
                <a:path w="3237" h="1458" extrusionOk="0">
                  <a:moveTo>
                    <a:pt x="1" y="0"/>
                  </a:moveTo>
                  <a:lnTo>
                    <a:pt x="1" y="1079"/>
                  </a:lnTo>
                  <a:lnTo>
                    <a:pt x="3233" y="1079"/>
                  </a:lnTo>
                  <a:lnTo>
                    <a:pt x="3233" y="1458"/>
                  </a:lnTo>
                  <a:lnTo>
                    <a:pt x="3237" y="1458"/>
                  </a:lnTo>
                  <a:lnTo>
                    <a:pt x="3237" y="576"/>
                  </a:lnTo>
                  <a:cubicBezTo>
                    <a:pt x="3237" y="255"/>
                    <a:pt x="2975" y="0"/>
                    <a:pt x="2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29;p56"/>
            <p:cNvSpPr/>
            <p:nvPr/>
          </p:nvSpPr>
          <p:spPr>
            <a:xfrm>
              <a:off x="3650937" y="4935241"/>
              <a:ext cx="276413" cy="32404"/>
            </a:xfrm>
            <a:custGeom>
              <a:avLst/>
              <a:gdLst/>
              <a:ahLst/>
              <a:cxnLst/>
              <a:rect l="l" t="t" r="r" b="b"/>
              <a:pathLst>
                <a:path w="3233" h="379" extrusionOk="0">
                  <a:moveTo>
                    <a:pt x="0" y="0"/>
                  </a:moveTo>
                  <a:lnTo>
                    <a:pt x="0" y="379"/>
                  </a:lnTo>
                  <a:lnTo>
                    <a:pt x="3233" y="379"/>
                  </a:lnTo>
                  <a:lnTo>
                    <a:pt x="3233" y="0"/>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30;p56"/>
            <p:cNvSpPr/>
            <p:nvPr/>
          </p:nvSpPr>
          <p:spPr>
            <a:xfrm>
              <a:off x="3927264" y="4935241"/>
              <a:ext cx="276413" cy="32404"/>
            </a:xfrm>
            <a:custGeom>
              <a:avLst/>
              <a:gdLst/>
              <a:ahLst/>
              <a:cxnLst/>
              <a:rect l="l" t="t" r="r" b="b"/>
              <a:pathLst>
                <a:path w="3233" h="379" extrusionOk="0">
                  <a:moveTo>
                    <a:pt x="1" y="0"/>
                  </a:moveTo>
                  <a:lnTo>
                    <a:pt x="1" y="379"/>
                  </a:lnTo>
                  <a:lnTo>
                    <a:pt x="3233" y="379"/>
                  </a:lnTo>
                  <a:lnTo>
                    <a:pt x="3233" y="0"/>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31;p56"/>
            <p:cNvSpPr/>
            <p:nvPr/>
          </p:nvSpPr>
          <p:spPr>
            <a:xfrm>
              <a:off x="3549281" y="4967559"/>
              <a:ext cx="756396" cy="109266"/>
            </a:xfrm>
            <a:custGeom>
              <a:avLst/>
              <a:gdLst/>
              <a:ahLst/>
              <a:cxnLst/>
              <a:rect l="l" t="t" r="r" b="b"/>
              <a:pathLst>
                <a:path w="8847" h="1278" extrusionOk="0">
                  <a:moveTo>
                    <a:pt x="491" y="1"/>
                  </a:moveTo>
                  <a:cubicBezTo>
                    <a:pt x="219" y="1"/>
                    <a:pt x="1" y="222"/>
                    <a:pt x="1" y="491"/>
                  </a:cubicBezTo>
                  <a:lnTo>
                    <a:pt x="1" y="1277"/>
                  </a:lnTo>
                  <a:lnTo>
                    <a:pt x="8847" y="1277"/>
                  </a:lnTo>
                  <a:lnTo>
                    <a:pt x="8847" y="491"/>
                  </a:lnTo>
                  <a:cubicBezTo>
                    <a:pt x="8847" y="222"/>
                    <a:pt x="8625" y="1"/>
                    <a:pt x="8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32;p56"/>
            <p:cNvSpPr/>
            <p:nvPr/>
          </p:nvSpPr>
          <p:spPr>
            <a:xfrm>
              <a:off x="3927264" y="4967559"/>
              <a:ext cx="378412" cy="68483"/>
            </a:xfrm>
            <a:custGeom>
              <a:avLst/>
              <a:gdLst/>
              <a:ahLst/>
              <a:cxnLst/>
              <a:rect l="l" t="t" r="r" b="b"/>
              <a:pathLst>
                <a:path w="4426" h="801" extrusionOk="0">
                  <a:moveTo>
                    <a:pt x="1" y="1"/>
                  </a:moveTo>
                  <a:lnTo>
                    <a:pt x="1" y="801"/>
                  </a:lnTo>
                  <a:lnTo>
                    <a:pt x="4426" y="801"/>
                  </a:lnTo>
                  <a:lnTo>
                    <a:pt x="4426" y="491"/>
                  </a:lnTo>
                  <a:cubicBezTo>
                    <a:pt x="4426" y="222"/>
                    <a:pt x="4204"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33;p56"/>
            <p:cNvSpPr/>
            <p:nvPr/>
          </p:nvSpPr>
          <p:spPr>
            <a:xfrm>
              <a:off x="3534404" y="5035957"/>
              <a:ext cx="785551" cy="40868"/>
            </a:xfrm>
            <a:custGeom>
              <a:avLst/>
              <a:gdLst/>
              <a:ahLst/>
              <a:cxnLst/>
              <a:rect l="l" t="t" r="r" b="b"/>
              <a:pathLst>
                <a:path w="9188" h="478" extrusionOk="0">
                  <a:moveTo>
                    <a:pt x="1" y="1"/>
                  </a:moveTo>
                  <a:lnTo>
                    <a:pt x="1" y="477"/>
                  </a:lnTo>
                  <a:lnTo>
                    <a:pt x="9187" y="477"/>
                  </a:lnTo>
                  <a:lnTo>
                    <a:pt x="91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34;p56"/>
            <p:cNvSpPr/>
            <p:nvPr/>
          </p:nvSpPr>
          <p:spPr>
            <a:xfrm>
              <a:off x="3927264" y="5035957"/>
              <a:ext cx="392690" cy="40868"/>
            </a:xfrm>
            <a:custGeom>
              <a:avLst/>
              <a:gdLst/>
              <a:ahLst/>
              <a:cxnLst/>
              <a:rect l="l" t="t" r="r" b="b"/>
              <a:pathLst>
                <a:path w="4593" h="478" extrusionOk="0">
                  <a:moveTo>
                    <a:pt x="1" y="1"/>
                  </a:moveTo>
                  <a:lnTo>
                    <a:pt x="1" y="477"/>
                  </a:lnTo>
                  <a:lnTo>
                    <a:pt x="4592" y="477"/>
                  </a:lnTo>
                  <a:lnTo>
                    <a:pt x="45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Rounded Rectangle 92"/>
          <p:cNvSpPr/>
          <p:nvPr/>
        </p:nvSpPr>
        <p:spPr>
          <a:xfrm>
            <a:off x="2273968" y="2588285"/>
            <a:ext cx="1265593" cy="4740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10000"/>
                  </a:schemeClr>
                </a:solidFill>
              </a:rPr>
              <a:t>QUYỀN</a:t>
            </a:r>
            <a:endParaRPr lang="en-US" sz="2000" b="1" dirty="0">
              <a:solidFill>
                <a:schemeClr val="bg1">
                  <a:lumMod val="10000"/>
                </a:schemeClr>
              </a:solidFill>
            </a:endParaRPr>
          </a:p>
        </p:txBody>
      </p:sp>
      <p:sp>
        <p:nvSpPr>
          <p:cNvPr id="94" name="Rounded Rectangle 93"/>
          <p:cNvSpPr/>
          <p:nvPr/>
        </p:nvSpPr>
        <p:spPr>
          <a:xfrm>
            <a:off x="5502541" y="2577770"/>
            <a:ext cx="1576147" cy="4740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10000"/>
                  </a:schemeClr>
                </a:solidFill>
              </a:rPr>
              <a:t>NGHĨA VỤ</a:t>
            </a:r>
            <a:endParaRPr lang="en-US" sz="2000" b="1" dirty="0">
              <a:solidFill>
                <a:schemeClr val="bg1">
                  <a:lumMod val="10000"/>
                </a:schemeClr>
              </a:solidFill>
            </a:endParaRPr>
          </a:p>
        </p:txBody>
      </p:sp>
      <p:pic>
        <p:nvPicPr>
          <p:cNvPr id="92" name="Picture 91"/>
          <p:cNvPicPr>
            <a:picLocks noChangeAspect="1"/>
          </p:cNvPicPr>
          <p:nvPr/>
        </p:nvPicPr>
        <p:blipFill>
          <a:blip r:embed="rId2"/>
          <a:stretch>
            <a:fillRect/>
          </a:stretch>
        </p:blipFill>
        <p:spPr>
          <a:xfrm>
            <a:off x="1" y="1"/>
            <a:ext cx="974080" cy="937726"/>
          </a:xfrm>
          <a:prstGeom prst="rect">
            <a:avLst/>
          </a:prstGeom>
        </p:spPr>
      </p:pic>
    </p:spTree>
    <p:extLst>
      <p:ext uri="{BB962C8B-B14F-4D97-AF65-F5344CB8AC3E}">
        <p14:creationId xmlns:p14="http://schemas.microsoft.com/office/powerpoint/2010/main" val="13287108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32"/>
          <p:cNvSpPr txBox="1">
            <a:spLocks noGrp="1"/>
          </p:cNvSpPr>
          <p:nvPr>
            <p:ph type="ctrTitle" idx="4294967295"/>
          </p:nvPr>
        </p:nvSpPr>
        <p:spPr>
          <a:xfrm>
            <a:off x="363667" y="2424636"/>
            <a:ext cx="3979863" cy="1449741"/>
          </a:xfrm>
          <a:prstGeom prst="rect">
            <a:avLst/>
          </a:prstGeom>
        </p:spPr>
        <p:txBody>
          <a:bodyPr spcFirstLastPara="1" wrap="square" lIns="91425" tIns="91425" rIns="91425" bIns="91425" anchor="b" anchorCtr="0">
            <a:noAutofit/>
          </a:bodyPr>
          <a:lstStyle/>
          <a:p>
            <a:pPr marL="0" lvl="0" indent="0" algn="l" rtl="0">
              <a:lnSpc>
                <a:spcPct val="80000"/>
              </a:lnSpc>
              <a:spcBef>
                <a:spcPts val="0"/>
              </a:spcBef>
              <a:spcAft>
                <a:spcPts val="0"/>
              </a:spcAft>
              <a:buNone/>
            </a:pPr>
            <a:r>
              <a:rPr lang="en" sz="4000" dirty="0" smtClean="0">
                <a:solidFill>
                  <a:schemeClr val="bg1">
                    <a:lumMod val="10000"/>
                  </a:schemeClr>
                </a:solidFill>
                <a:latin typeface="+mj-lt"/>
              </a:rPr>
              <a:t>BÀI 2:</a:t>
            </a:r>
            <a:r>
              <a:rPr lang="en" sz="5400" dirty="0" smtClean="0">
                <a:solidFill>
                  <a:schemeClr val="accent4"/>
                </a:solidFill>
                <a:latin typeface="+mj-lt"/>
              </a:rPr>
              <a:t/>
            </a:r>
            <a:br>
              <a:rPr lang="en" sz="5400" dirty="0" smtClean="0">
                <a:solidFill>
                  <a:schemeClr val="accent4"/>
                </a:solidFill>
                <a:latin typeface="+mj-lt"/>
              </a:rPr>
            </a:br>
            <a:r>
              <a:rPr lang="en" sz="5400" b="1" dirty="0" smtClean="0">
                <a:solidFill>
                  <a:srgbClr val="C00000"/>
                </a:solidFill>
                <a:latin typeface="+mj-lt"/>
              </a:rPr>
              <a:t>HIẾN PHÁP</a:t>
            </a:r>
            <a:endParaRPr sz="5400" b="1" dirty="0">
              <a:solidFill>
                <a:srgbClr val="C00000"/>
              </a:solidFill>
              <a:latin typeface="+mj-lt"/>
              <a:sym typeface="Anton"/>
            </a:endParaRPr>
          </a:p>
        </p:txBody>
      </p:sp>
      <p:sp>
        <p:nvSpPr>
          <p:cNvPr id="149" name="Google Shape;149;p32"/>
          <p:cNvSpPr txBox="1">
            <a:spLocks noGrp="1"/>
          </p:cNvSpPr>
          <p:nvPr>
            <p:ph type="subTitle" idx="4294967295"/>
          </p:nvPr>
        </p:nvSpPr>
        <p:spPr>
          <a:xfrm>
            <a:off x="325593" y="4381596"/>
            <a:ext cx="4041775" cy="5445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000" i="1" dirty="0" smtClean="0">
                <a:solidFill>
                  <a:schemeClr val="bg1">
                    <a:lumMod val="10000"/>
                  </a:schemeClr>
                </a:solidFill>
              </a:rPr>
              <a:t>Giảng viên: Ths. Phạm Thị Huệ</a:t>
            </a:r>
            <a:endParaRPr sz="2000" i="1" dirty="0">
              <a:solidFill>
                <a:schemeClr val="bg1">
                  <a:lumMod val="10000"/>
                </a:schemeClr>
              </a:solidFill>
              <a:sym typeface="Arvo"/>
            </a:endParaRPr>
          </a:p>
        </p:txBody>
      </p:sp>
      <p:grpSp>
        <p:nvGrpSpPr>
          <p:cNvPr id="150" name="Google Shape;150;p32"/>
          <p:cNvGrpSpPr/>
          <p:nvPr/>
        </p:nvGrpSpPr>
        <p:grpSpPr>
          <a:xfrm>
            <a:off x="4861396" y="618571"/>
            <a:ext cx="3859836" cy="4169728"/>
            <a:chOff x="4799050" y="604456"/>
            <a:chExt cx="3859836" cy="4169728"/>
          </a:xfrm>
        </p:grpSpPr>
        <p:sp>
          <p:nvSpPr>
            <p:cNvPr id="151" name="Google Shape;151;p32"/>
            <p:cNvSpPr/>
            <p:nvPr/>
          </p:nvSpPr>
          <p:spPr>
            <a:xfrm>
              <a:off x="4799050" y="604456"/>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2"/>
            <p:cNvSpPr/>
            <p:nvPr/>
          </p:nvSpPr>
          <p:spPr>
            <a:xfrm>
              <a:off x="5199844" y="3860262"/>
              <a:ext cx="3230969" cy="841205"/>
            </a:xfrm>
            <a:custGeom>
              <a:avLst/>
              <a:gdLst/>
              <a:ahLst/>
              <a:cxnLst/>
              <a:rect l="l" t="t" r="r" b="b"/>
              <a:pathLst>
                <a:path w="138579" h="36080" extrusionOk="0">
                  <a:moveTo>
                    <a:pt x="122501" y="1"/>
                  </a:moveTo>
                  <a:lnTo>
                    <a:pt x="101589" y="27521"/>
                  </a:lnTo>
                  <a:lnTo>
                    <a:pt x="0" y="30526"/>
                  </a:lnTo>
                  <a:lnTo>
                    <a:pt x="17617" y="36080"/>
                  </a:lnTo>
                  <a:lnTo>
                    <a:pt x="105118" y="36080"/>
                  </a:lnTo>
                  <a:cubicBezTo>
                    <a:pt x="108696" y="36080"/>
                    <a:pt x="112089" y="34476"/>
                    <a:pt x="114353" y="31704"/>
                  </a:cubicBezTo>
                  <a:lnTo>
                    <a:pt x="137434" y="3493"/>
                  </a:lnTo>
                  <a:cubicBezTo>
                    <a:pt x="138578" y="2099"/>
                    <a:pt x="137584" y="1"/>
                    <a:pt x="135780"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2"/>
            <p:cNvSpPr/>
            <p:nvPr/>
          </p:nvSpPr>
          <p:spPr>
            <a:xfrm>
              <a:off x="5227892" y="4045522"/>
              <a:ext cx="2466727" cy="434475"/>
            </a:xfrm>
            <a:custGeom>
              <a:avLst/>
              <a:gdLst/>
              <a:ahLst/>
              <a:cxnLst/>
              <a:rect l="l" t="t" r="r" b="b"/>
              <a:pathLst>
                <a:path w="105800" h="18635" extrusionOk="0">
                  <a:moveTo>
                    <a:pt x="92826" y="0"/>
                  </a:moveTo>
                  <a:cubicBezTo>
                    <a:pt x="92283" y="0"/>
                    <a:pt x="91957" y="29"/>
                    <a:pt x="91957" y="29"/>
                  </a:cubicBezTo>
                  <a:lnTo>
                    <a:pt x="1" y="29"/>
                  </a:lnTo>
                  <a:lnTo>
                    <a:pt x="1" y="18634"/>
                  </a:lnTo>
                  <a:lnTo>
                    <a:pt x="100139" y="18634"/>
                  </a:lnTo>
                  <a:lnTo>
                    <a:pt x="105799" y="7751"/>
                  </a:lnTo>
                  <a:lnTo>
                    <a:pt x="104735" y="5710"/>
                  </a:lnTo>
                  <a:cubicBezTo>
                    <a:pt x="104245" y="7314"/>
                    <a:pt x="103615" y="8475"/>
                    <a:pt x="103615" y="8475"/>
                  </a:cubicBezTo>
                  <a:cubicBezTo>
                    <a:pt x="103015" y="674"/>
                    <a:pt x="95428" y="0"/>
                    <a:pt x="92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2"/>
            <p:cNvSpPr/>
            <p:nvPr/>
          </p:nvSpPr>
          <p:spPr>
            <a:xfrm>
              <a:off x="5227892" y="3965075"/>
              <a:ext cx="2441920" cy="270641"/>
            </a:xfrm>
            <a:custGeom>
              <a:avLst/>
              <a:gdLst/>
              <a:ahLst/>
              <a:cxnLst/>
              <a:rect l="l" t="t" r="r" b="b"/>
              <a:pathLst>
                <a:path w="104736" h="11608" extrusionOk="0">
                  <a:moveTo>
                    <a:pt x="1" y="1"/>
                  </a:moveTo>
                  <a:lnTo>
                    <a:pt x="1" y="3162"/>
                  </a:lnTo>
                  <a:lnTo>
                    <a:pt x="91957" y="3162"/>
                  </a:lnTo>
                  <a:cubicBezTo>
                    <a:pt x="91957" y="3162"/>
                    <a:pt x="92283" y="3133"/>
                    <a:pt x="92826" y="3133"/>
                  </a:cubicBezTo>
                  <a:cubicBezTo>
                    <a:pt x="95428" y="3133"/>
                    <a:pt x="103015" y="3807"/>
                    <a:pt x="103615" y="11608"/>
                  </a:cubicBezTo>
                  <a:cubicBezTo>
                    <a:pt x="103615" y="11608"/>
                    <a:pt x="104245" y="10447"/>
                    <a:pt x="104735" y="8843"/>
                  </a:cubicBezTo>
                  <a:lnTo>
                    <a:pt x="1001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2"/>
            <p:cNvSpPr/>
            <p:nvPr/>
          </p:nvSpPr>
          <p:spPr>
            <a:xfrm>
              <a:off x="5177578" y="3398115"/>
              <a:ext cx="2816732" cy="574388"/>
            </a:xfrm>
            <a:custGeom>
              <a:avLst/>
              <a:gdLst/>
              <a:ahLst/>
              <a:cxnLst/>
              <a:rect l="l" t="t" r="r" b="b"/>
              <a:pathLst>
                <a:path w="120812" h="24636" extrusionOk="0">
                  <a:moveTo>
                    <a:pt x="39772" y="0"/>
                  </a:moveTo>
                  <a:lnTo>
                    <a:pt x="1489" y="20427"/>
                  </a:lnTo>
                  <a:cubicBezTo>
                    <a:pt x="628" y="20710"/>
                    <a:pt x="1" y="21524"/>
                    <a:pt x="1" y="22478"/>
                  </a:cubicBezTo>
                  <a:cubicBezTo>
                    <a:pt x="1" y="23665"/>
                    <a:pt x="972" y="24636"/>
                    <a:pt x="2159" y="24636"/>
                  </a:cubicBezTo>
                  <a:lnTo>
                    <a:pt x="94913" y="24636"/>
                  </a:lnTo>
                  <a:lnTo>
                    <a:pt x="120812" y="641"/>
                  </a:lnTo>
                  <a:cubicBezTo>
                    <a:pt x="119134" y="145"/>
                    <a:pt x="117930" y="0"/>
                    <a:pt x="117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2"/>
            <p:cNvSpPr/>
            <p:nvPr/>
          </p:nvSpPr>
          <p:spPr>
            <a:xfrm>
              <a:off x="5227892" y="4112365"/>
              <a:ext cx="2170370" cy="33947"/>
            </a:xfrm>
            <a:custGeom>
              <a:avLst/>
              <a:gdLst/>
              <a:ahLst/>
              <a:cxnLst/>
              <a:rect l="l" t="t" r="r" b="b"/>
              <a:pathLst>
                <a:path w="93089" h="1456" extrusionOk="0">
                  <a:moveTo>
                    <a:pt x="1" y="1"/>
                  </a:moveTo>
                  <a:lnTo>
                    <a:pt x="1" y="1455"/>
                  </a:lnTo>
                  <a:lnTo>
                    <a:pt x="92361" y="1455"/>
                  </a:lnTo>
                  <a:cubicBezTo>
                    <a:pt x="92761" y="1455"/>
                    <a:pt x="93088" y="1129"/>
                    <a:pt x="93088" y="729"/>
                  </a:cubicBezTo>
                  <a:cubicBezTo>
                    <a:pt x="93088" y="328"/>
                    <a:pt x="92761" y="1"/>
                    <a:pt x="92361"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2"/>
            <p:cNvSpPr/>
            <p:nvPr/>
          </p:nvSpPr>
          <p:spPr>
            <a:xfrm>
              <a:off x="5227892" y="4229662"/>
              <a:ext cx="2170370" cy="33900"/>
            </a:xfrm>
            <a:custGeom>
              <a:avLst/>
              <a:gdLst/>
              <a:ahLst/>
              <a:cxnLst/>
              <a:rect l="l" t="t" r="r" b="b"/>
              <a:pathLst>
                <a:path w="93089" h="1454" extrusionOk="0">
                  <a:moveTo>
                    <a:pt x="1" y="0"/>
                  </a:moveTo>
                  <a:lnTo>
                    <a:pt x="1" y="1454"/>
                  </a:lnTo>
                  <a:lnTo>
                    <a:pt x="92361" y="1454"/>
                  </a:lnTo>
                  <a:cubicBezTo>
                    <a:pt x="92761" y="1454"/>
                    <a:pt x="93088" y="1127"/>
                    <a:pt x="93088" y="727"/>
                  </a:cubicBezTo>
                  <a:cubicBezTo>
                    <a:pt x="93088" y="327"/>
                    <a:pt x="92761" y="0"/>
                    <a:pt x="92361" y="0"/>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2"/>
            <p:cNvSpPr/>
            <p:nvPr/>
          </p:nvSpPr>
          <p:spPr>
            <a:xfrm>
              <a:off x="5227892" y="4346912"/>
              <a:ext cx="2170370" cy="33947"/>
            </a:xfrm>
            <a:custGeom>
              <a:avLst/>
              <a:gdLst/>
              <a:ahLst/>
              <a:cxnLst/>
              <a:rect l="l" t="t" r="r" b="b"/>
              <a:pathLst>
                <a:path w="93089" h="1456" extrusionOk="0">
                  <a:moveTo>
                    <a:pt x="1" y="1"/>
                  </a:moveTo>
                  <a:lnTo>
                    <a:pt x="1" y="1455"/>
                  </a:lnTo>
                  <a:lnTo>
                    <a:pt x="92361" y="1455"/>
                  </a:lnTo>
                  <a:cubicBezTo>
                    <a:pt x="92761" y="1455"/>
                    <a:pt x="93088" y="1128"/>
                    <a:pt x="93088" y="728"/>
                  </a:cubicBezTo>
                  <a:cubicBezTo>
                    <a:pt x="93088" y="327"/>
                    <a:pt x="92761" y="1"/>
                    <a:pt x="92361"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2"/>
            <p:cNvSpPr/>
            <p:nvPr/>
          </p:nvSpPr>
          <p:spPr>
            <a:xfrm>
              <a:off x="5177578" y="3398115"/>
              <a:ext cx="3103996" cy="1182513"/>
            </a:xfrm>
            <a:custGeom>
              <a:avLst/>
              <a:gdLst/>
              <a:ahLst/>
              <a:cxnLst/>
              <a:rect l="l" t="t" r="r" b="b"/>
              <a:pathLst>
                <a:path w="133133" h="50719" extrusionOk="0">
                  <a:moveTo>
                    <a:pt x="117930" y="0"/>
                  </a:moveTo>
                  <a:lnTo>
                    <a:pt x="111856" y="24"/>
                  </a:lnTo>
                  <a:lnTo>
                    <a:pt x="111849" y="97"/>
                  </a:lnTo>
                  <a:lnTo>
                    <a:pt x="96827" y="24"/>
                  </a:lnTo>
                  <a:lnTo>
                    <a:pt x="30500" y="12318"/>
                  </a:lnTo>
                  <a:lnTo>
                    <a:pt x="80894" y="24636"/>
                  </a:lnTo>
                  <a:lnTo>
                    <a:pt x="94913" y="24636"/>
                  </a:lnTo>
                  <a:cubicBezTo>
                    <a:pt x="100916" y="24636"/>
                    <a:pt x="105796" y="29519"/>
                    <a:pt x="105796" y="35519"/>
                  </a:cubicBezTo>
                  <a:cubicBezTo>
                    <a:pt x="105796" y="41519"/>
                    <a:pt x="100916" y="46399"/>
                    <a:pt x="94916" y="46402"/>
                  </a:cubicBezTo>
                  <a:lnTo>
                    <a:pt x="2159" y="46402"/>
                  </a:lnTo>
                  <a:cubicBezTo>
                    <a:pt x="972" y="46402"/>
                    <a:pt x="1" y="47373"/>
                    <a:pt x="1" y="48561"/>
                  </a:cubicBezTo>
                  <a:cubicBezTo>
                    <a:pt x="1" y="49748"/>
                    <a:pt x="972" y="50719"/>
                    <a:pt x="2159" y="50719"/>
                  </a:cubicBezTo>
                  <a:lnTo>
                    <a:pt x="95156" y="50719"/>
                  </a:lnTo>
                  <a:cubicBezTo>
                    <a:pt x="95230" y="50719"/>
                    <a:pt x="95306" y="50715"/>
                    <a:pt x="95379" y="50705"/>
                  </a:cubicBezTo>
                  <a:cubicBezTo>
                    <a:pt x="99852" y="50571"/>
                    <a:pt x="103844" y="48494"/>
                    <a:pt x="106543" y="45295"/>
                  </a:cubicBezTo>
                  <a:cubicBezTo>
                    <a:pt x="111772" y="39895"/>
                    <a:pt x="128813" y="22004"/>
                    <a:pt x="130321" y="16455"/>
                  </a:cubicBezTo>
                  <a:cubicBezTo>
                    <a:pt x="133133" y="6104"/>
                    <a:pt x="125641" y="2149"/>
                    <a:pt x="121105" y="731"/>
                  </a:cubicBezTo>
                  <a:cubicBezTo>
                    <a:pt x="119651" y="217"/>
                    <a:pt x="117930" y="0"/>
                    <a:pt x="1179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2"/>
            <p:cNvSpPr/>
            <p:nvPr/>
          </p:nvSpPr>
          <p:spPr>
            <a:xfrm>
              <a:off x="7073631" y="4229662"/>
              <a:ext cx="161130" cy="544522"/>
            </a:xfrm>
            <a:custGeom>
              <a:avLst/>
              <a:gdLst/>
              <a:ahLst/>
              <a:cxnLst/>
              <a:rect l="l" t="t" r="r" b="b"/>
              <a:pathLst>
                <a:path w="6911" h="23355" extrusionOk="0">
                  <a:moveTo>
                    <a:pt x="2755" y="0"/>
                  </a:moveTo>
                  <a:cubicBezTo>
                    <a:pt x="0" y="15053"/>
                    <a:pt x="2568" y="23355"/>
                    <a:pt x="2568" y="23355"/>
                  </a:cubicBezTo>
                  <a:cubicBezTo>
                    <a:pt x="3717" y="21737"/>
                    <a:pt x="3807" y="19926"/>
                    <a:pt x="3767" y="19036"/>
                  </a:cubicBezTo>
                  <a:lnTo>
                    <a:pt x="3767" y="19036"/>
                  </a:lnTo>
                  <a:cubicBezTo>
                    <a:pt x="4174" y="21761"/>
                    <a:pt x="6724" y="23355"/>
                    <a:pt x="6724" y="23355"/>
                  </a:cubicBezTo>
                  <a:cubicBezTo>
                    <a:pt x="4593" y="15810"/>
                    <a:pt x="6911" y="0"/>
                    <a:pt x="69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2"/>
            <p:cNvSpPr/>
            <p:nvPr/>
          </p:nvSpPr>
          <p:spPr>
            <a:xfrm>
              <a:off x="7121683" y="4229662"/>
              <a:ext cx="113078" cy="104358"/>
            </a:xfrm>
            <a:custGeom>
              <a:avLst/>
              <a:gdLst/>
              <a:ahLst/>
              <a:cxnLst/>
              <a:rect l="l" t="t" r="r" b="b"/>
              <a:pathLst>
                <a:path w="4850" h="4476" extrusionOk="0">
                  <a:moveTo>
                    <a:pt x="694" y="0"/>
                  </a:moveTo>
                  <a:lnTo>
                    <a:pt x="0" y="4476"/>
                  </a:lnTo>
                  <a:lnTo>
                    <a:pt x="4306" y="4396"/>
                  </a:lnTo>
                  <a:lnTo>
                    <a:pt x="48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2"/>
            <p:cNvSpPr/>
            <p:nvPr/>
          </p:nvSpPr>
          <p:spPr>
            <a:xfrm>
              <a:off x="6620061" y="1050899"/>
              <a:ext cx="100223" cy="200467"/>
            </a:xfrm>
            <a:custGeom>
              <a:avLst/>
              <a:gdLst/>
              <a:ahLst/>
              <a:cxnLst/>
              <a:rect l="l" t="t" r="r" b="b"/>
              <a:pathLst>
                <a:path w="4648" h="9297" extrusionOk="0">
                  <a:moveTo>
                    <a:pt x="4648" y="1"/>
                  </a:moveTo>
                  <a:cubicBezTo>
                    <a:pt x="2082" y="1"/>
                    <a:pt x="1" y="2082"/>
                    <a:pt x="1" y="4650"/>
                  </a:cubicBezTo>
                  <a:cubicBezTo>
                    <a:pt x="1" y="7215"/>
                    <a:pt x="2082" y="9297"/>
                    <a:pt x="4648" y="9297"/>
                  </a:cubicBezTo>
                  <a:lnTo>
                    <a:pt x="46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2"/>
            <p:cNvSpPr/>
            <p:nvPr/>
          </p:nvSpPr>
          <p:spPr>
            <a:xfrm>
              <a:off x="6718672" y="1050899"/>
              <a:ext cx="100266" cy="200467"/>
            </a:xfrm>
            <a:custGeom>
              <a:avLst/>
              <a:gdLst/>
              <a:ahLst/>
              <a:cxnLst/>
              <a:rect l="l" t="t" r="r" b="b"/>
              <a:pathLst>
                <a:path w="4650" h="9297" extrusionOk="0">
                  <a:moveTo>
                    <a:pt x="1" y="1"/>
                  </a:moveTo>
                  <a:lnTo>
                    <a:pt x="1" y="9297"/>
                  </a:lnTo>
                  <a:cubicBezTo>
                    <a:pt x="2568" y="9297"/>
                    <a:pt x="4650" y="7215"/>
                    <a:pt x="4650" y="4650"/>
                  </a:cubicBezTo>
                  <a:cubicBezTo>
                    <a:pt x="4650" y="2082"/>
                    <a:pt x="2568"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2"/>
            <p:cNvSpPr/>
            <p:nvPr/>
          </p:nvSpPr>
          <p:spPr>
            <a:xfrm>
              <a:off x="6639789" y="2741640"/>
              <a:ext cx="793" cy="1189"/>
            </a:xfrm>
            <a:custGeom>
              <a:avLst/>
              <a:gdLst/>
              <a:ahLst/>
              <a:cxnLst/>
              <a:rect l="l" t="t" r="r" b="b"/>
              <a:pathLst>
                <a:path w="34" h="51" extrusionOk="0">
                  <a:moveTo>
                    <a:pt x="0" y="0"/>
                  </a:moveTo>
                  <a:lnTo>
                    <a:pt x="0" y="51"/>
                  </a:lnTo>
                  <a:cubicBezTo>
                    <a:pt x="20" y="20"/>
                    <a:pt x="34"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2"/>
            <p:cNvSpPr/>
            <p:nvPr/>
          </p:nvSpPr>
          <p:spPr>
            <a:xfrm>
              <a:off x="6437275" y="2742805"/>
              <a:ext cx="286914" cy="654639"/>
            </a:xfrm>
            <a:custGeom>
              <a:avLst/>
              <a:gdLst/>
              <a:ahLst/>
              <a:cxnLst/>
              <a:rect l="l" t="t" r="r" b="b"/>
              <a:pathLst>
                <a:path w="12306" h="28078" extrusionOk="0">
                  <a:moveTo>
                    <a:pt x="8823" y="1"/>
                  </a:moveTo>
                  <a:cubicBezTo>
                    <a:pt x="8806" y="24"/>
                    <a:pt x="8786" y="50"/>
                    <a:pt x="8760" y="87"/>
                  </a:cubicBezTo>
                  <a:cubicBezTo>
                    <a:pt x="7796" y="1491"/>
                    <a:pt x="1" y="13629"/>
                    <a:pt x="8760" y="27921"/>
                  </a:cubicBezTo>
                  <a:cubicBezTo>
                    <a:pt x="8793" y="27975"/>
                    <a:pt x="8823" y="28027"/>
                    <a:pt x="8857" y="28078"/>
                  </a:cubicBezTo>
                  <a:lnTo>
                    <a:pt x="12305" y="28078"/>
                  </a:lnTo>
                  <a:lnTo>
                    <a:pt x="12305" y="44"/>
                  </a:lnTo>
                  <a:lnTo>
                    <a:pt x="8913" y="44"/>
                  </a:lnTo>
                  <a:cubicBezTo>
                    <a:pt x="8913" y="44"/>
                    <a:pt x="8880" y="90"/>
                    <a:pt x="8823" y="181"/>
                  </a:cubicBezTo>
                  <a:lnTo>
                    <a:pt x="88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2"/>
            <p:cNvSpPr/>
            <p:nvPr/>
          </p:nvSpPr>
          <p:spPr>
            <a:xfrm>
              <a:off x="6799029" y="2741640"/>
              <a:ext cx="886" cy="1189"/>
            </a:xfrm>
            <a:custGeom>
              <a:avLst/>
              <a:gdLst/>
              <a:ahLst/>
              <a:cxnLst/>
              <a:rect l="l" t="t" r="r" b="b"/>
              <a:pathLst>
                <a:path w="38" h="51" extrusionOk="0">
                  <a:moveTo>
                    <a:pt x="1" y="0"/>
                  </a:moveTo>
                  <a:cubicBezTo>
                    <a:pt x="1" y="0"/>
                    <a:pt x="14" y="17"/>
                    <a:pt x="37" y="51"/>
                  </a:cubicBezTo>
                  <a:lnTo>
                    <a:pt x="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2"/>
            <p:cNvSpPr/>
            <p:nvPr/>
          </p:nvSpPr>
          <p:spPr>
            <a:xfrm>
              <a:off x="6719806" y="2741640"/>
              <a:ext cx="1189" cy="2192"/>
            </a:xfrm>
            <a:custGeom>
              <a:avLst/>
              <a:gdLst/>
              <a:ahLst/>
              <a:cxnLst/>
              <a:rect l="l" t="t" r="r" b="b"/>
              <a:pathLst>
                <a:path w="51" h="94" extrusionOk="0">
                  <a:moveTo>
                    <a:pt x="1" y="0"/>
                  </a:moveTo>
                  <a:lnTo>
                    <a:pt x="1" y="94"/>
                  </a:lnTo>
                  <a:lnTo>
                    <a:pt x="50" y="94"/>
                  </a:lnTo>
                  <a:lnTo>
                    <a:pt x="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2"/>
            <p:cNvSpPr/>
            <p:nvPr/>
          </p:nvSpPr>
          <p:spPr>
            <a:xfrm>
              <a:off x="6719806" y="3396087"/>
              <a:ext cx="80110" cy="2611"/>
            </a:xfrm>
            <a:custGeom>
              <a:avLst/>
              <a:gdLst/>
              <a:ahLst/>
              <a:cxnLst/>
              <a:rect l="l" t="t" r="r" b="b"/>
              <a:pathLst>
                <a:path w="3436" h="112" extrusionOk="0">
                  <a:moveTo>
                    <a:pt x="3435" y="1"/>
                  </a:moveTo>
                  <a:cubicBezTo>
                    <a:pt x="3426" y="21"/>
                    <a:pt x="3412" y="38"/>
                    <a:pt x="3399" y="58"/>
                  </a:cubicBezTo>
                  <a:lnTo>
                    <a:pt x="1" y="58"/>
                  </a:lnTo>
                  <a:lnTo>
                    <a:pt x="1" y="111"/>
                  </a:lnTo>
                  <a:lnTo>
                    <a:pt x="3435" y="111"/>
                  </a:lnTo>
                  <a:lnTo>
                    <a:pt x="3435" y="1"/>
                  </a:lnTo>
                  <a:close/>
                </a:path>
              </a:pathLst>
            </a:custGeom>
            <a:solidFill>
              <a:srgbClr val="46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2"/>
            <p:cNvSpPr/>
            <p:nvPr/>
          </p:nvSpPr>
          <p:spPr>
            <a:xfrm>
              <a:off x="6720971" y="2742805"/>
              <a:ext cx="277635" cy="654639"/>
            </a:xfrm>
            <a:custGeom>
              <a:avLst/>
              <a:gdLst/>
              <a:ahLst/>
              <a:cxnLst/>
              <a:rect l="l" t="t" r="r" b="b"/>
              <a:pathLst>
                <a:path w="11908" h="28078" extrusionOk="0">
                  <a:moveTo>
                    <a:pt x="3385" y="1"/>
                  </a:moveTo>
                  <a:lnTo>
                    <a:pt x="3385" y="321"/>
                  </a:lnTo>
                  <a:cubicBezTo>
                    <a:pt x="3269" y="137"/>
                    <a:pt x="3199" y="44"/>
                    <a:pt x="3199" y="44"/>
                  </a:cubicBezTo>
                  <a:lnTo>
                    <a:pt x="0" y="44"/>
                  </a:lnTo>
                  <a:lnTo>
                    <a:pt x="0" y="28078"/>
                  </a:lnTo>
                  <a:lnTo>
                    <a:pt x="3199" y="28078"/>
                  </a:lnTo>
                  <a:cubicBezTo>
                    <a:pt x="3262" y="27975"/>
                    <a:pt x="3325" y="27871"/>
                    <a:pt x="3385" y="27767"/>
                  </a:cubicBezTo>
                  <a:lnTo>
                    <a:pt x="3385" y="28021"/>
                  </a:lnTo>
                  <a:cubicBezTo>
                    <a:pt x="3439" y="27935"/>
                    <a:pt x="3489" y="27851"/>
                    <a:pt x="3542" y="27764"/>
                  </a:cubicBezTo>
                  <a:cubicBezTo>
                    <a:pt x="11907" y="13936"/>
                    <a:pt x="4826" y="2162"/>
                    <a:pt x="3542" y="227"/>
                  </a:cubicBezTo>
                  <a:cubicBezTo>
                    <a:pt x="3473" y="121"/>
                    <a:pt x="3419" y="47"/>
                    <a:pt x="3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2"/>
            <p:cNvSpPr/>
            <p:nvPr/>
          </p:nvSpPr>
          <p:spPr>
            <a:xfrm>
              <a:off x="6795532" y="3390188"/>
              <a:ext cx="4383" cy="7251"/>
            </a:xfrm>
            <a:custGeom>
              <a:avLst/>
              <a:gdLst/>
              <a:ahLst/>
              <a:cxnLst/>
              <a:rect l="l" t="t" r="r" b="b"/>
              <a:pathLst>
                <a:path w="188" h="311" extrusionOk="0">
                  <a:moveTo>
                    <a:pt x="187" y="0"/>
                  </a:moveTo>
                  <a:cubicBezTo>
                    <a:pt x="127" y="104"/>
                    <a:pt x="64" y="208"/>
                    <a:pt x="1" y="311"/>
                  </a:cubicBezTo>
                  <a:lnTo>
                    <a:pt x="151" y="311"/>
                  </a:lnTo>
                  <a:cubicBezTo>
                    <a:pt x="164" y="291"/>
                    <a:pt x="178" y="274"/>
                    <a:pt x="187" y="254"/>
                  </a:cubicBezTo>
                  <a:lnTo>
                    <a:pt x="187" y="0"/>
                  </a:lnTo>
                  <a:close/>
                </a:path>
              </a:pathLst>
            </a:custGeom>
            <a:solidFill>
              <a:srgbClr val="46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2"/>
            <p:cNvSpPr/>
            <p:nvPr/>
          </p:nvSpPr>
          <p:spPr>
            <a:xfrm>
              <a:off x="6642975" y="2620494"/>
              <a:ext cx="80049" cy="129912"/>
            </a:xfrm>
            <a:custGeom>
              <a:avLst/>
              <a:gdLst/>
              <a:ahLst/>
              <a:cxnLst/>
              <a:rect l="l" t="t" r="r" b="b"/>
              <a:pathLst>
                <a:path w="3433" h="5197" extrusionOk="0">
                  <a:moveTo>
                    <a:pt x="0" y="0"/>
                  </a:moveTo>
                  <a:lnTo>
                    <a:pt x="0" y="5196"/>
                  </a:lnTo>
                  <a:lnTo>
                    <a:pt x="3433" y="5196"/>
                  </a:lnTo>
                  <a:lnTo>
                    <a:pt x="34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2"/>
            <p:cNvSpPr/>
            <p:nvPr/>
          </p:nvSpPr>
          <p:spPr>
            <a:xfrm>
              <a:off x="6719807" y="2620494"/>
              <a:ext cx="80119" cy="129912"/>
            </a:xfrm>
            <a:custGeom>
              <a:avLst/>
              <a:gdLst/>
              <a:ahLst/>
              <a:cxnLst/>
              <a:rect l="l" t="t" r="r" b="b"/>
              <a:pathLst>
                <a:path w="3436" h="5197" extrusionOk="0">
                  <a:moveTo>
                    <a:pt x="1" y="0"/>
                  </a:moveTo>
                  <a:lnTo>
                    <a:pt x="1" y="5196"/>
                  </a:lnTo>
                  <a:lnTo>
                    <a:pt x="3435" y="5196"/>
                  </a:lnTo>
                  <a:lnTo>
                    <a:pt x="3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2"/>
            <p:cNvSpPr/>
            <p:nvPr/>
          </p:nvSpPr>
          <p:spPr>
            <a:xfrm>
              <a:off x="5947223" y="3395820"/>
              <a:ext cx="774851" cy="116901"/>
            </a:xfrm>
            <a:custGeom>
              <a:avLst/>
              <a:gdLst/>
              <a:ahLst/>
              <a:cxnLst/>
              <a:rect l="l" t="t" r="r" b="b"/>
              <a:pathLst>
                <a:path w="33234" h="5014" extrusionOk="0">
                  <a:moveTo>
                    <a:pt x="3022" y="1"/>
                  </a:moveTo>
                  <a:cubicBezTo>
                    <a:pt x="1358" y="1"/>
                    <a:pt x="0" y="1362"/>
                    <a:pt x="0" y="3026"/>
                  </a:cubicBezTo>
                  <a:lnTo>
                    <a:pt x="0" y="5013"/>
                  </a:lnTo>
                  <a:lnTo>
                    <a:pt x="33234" y="5013"/>
                  </a:lnTo>
                  <a:lnTo>
                    <a:pt x="332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2"/>
            <p:cNvSpPr/>
            <p:nvPr/>
          </p:nvSpPr>
          <p:spPr>
            <a:xfrm>
              <a:off x="5888656" y="3549488"/>
              <a:ext cx="833511" cy="134248"/>
            </a:xfrm>
            <a:custGeom>
              <a:avLst/>
              <a:gdLst/>
              <a:ahLst/>
              <a:cxnLst/>
              <a:rect l="l" t="t" r="r" b="b"/>
              <a:pathLst>
                <a:path w="35750" h="5758" extrusionOk="0">
                  <a:moveTo>
                    <a:pt x="2696" y="0"/>
                  </a:moveTo>
                  <a:cubicBezTo>
                    <a:pt x="1212" y="0"/>
                    <a:pt x="1" y="1361"/>
                    <a:pt x="1" y="3025"/>
                  </a:cubicBezTo>
                  <a:lnTo>
                    <a:pt x="1" y="5757"/>
                  </a:lnTo>
                  <a:lnTo>
                    <a:pt x="35750" y="5757"/>
                  </a:lnTo>
                  <a:lnTo>
                    <a:pt x="35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2"/>
            <p:cNvSpPr/>
            <p:nvPr/>
          </p:nvSpPr>
          <p:spPr>
            <a:xfrm>
              <a:off x="5947225" y="3512926"/>
              <a:ext cx="774851" cy="36600"/>
            </a:xfrm>
            <a:custGeom>
              <a:avLst/>
              <a:gdLst/>
              <a:ahLst/>
              <a:cxnLst/>
              <a:rect l="l" t="t" r="r" b="b"/>
              <a:pathLst>
                <a:path w="33234" h="835" extrusionOk="0">
                  <a:moveTo>
                    <a:pt x="0" y="1"/>
                  </a:moveTo>
                  <a:lnTo>
                    <a:pt x="0" y="834"/>
                  </a:lnTo>
                  <a:lnTo>
                    <a:pt x="33234" y="834"/>
                  </a:lnTo>
                  <a:lnTo>
                    <a:pt x="332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2"/>
            <p:cNvSpPr/>
            <p:nvPr/>
          </p:nvSpPr>
          <p:spPr>
            <a:xfrm>
              <a:off x="5947223" y="3512697"/>
              <a:ext cx="774851" cy="17370"/>
            </a:xfrm>
            <a:custGeom>
              <a:avLst/>
              <a:gdLst/>
              <a:ahLst/>
              <a:cxnLst/>
              <a:rect l="l" t="t" r="r" b="b"/>
              <a:pathLst>
                <a:path w="33234" h="745" extrusionOk="0">
                  <a:moveTo>
                    <a:pt x="0" y="0"/>
                  </a:moveTo>
                  <a:lnTo>
                    <a:pt x="0" y="745"/>
                  </a:lnTo>
                  <a:lnTo>
                    <a:pt x="33234" y="745"/>
                  </a:lnTo>
                  <a:lnTo>
                    <a:pt x="33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2"/>
            <p:cNvSpPr/>
            <p:nvPr/>
          </p:nvSpPr>
          <p:spPr>
            <a:xfrm>
              <a:off x="6722044" y="3395820"/>
              <a:ext cx="770444" cy="116901"/>
            </a:xfrm>
            <a:custGeom>
              <a:avLst/>
              <a:gdLst/>
              <a:ahLst/>
              <a:cxnLst/>
              <a:rect l="l" t="t" r="r" b="b"/>
              <a:pathLst>
                <a:path w="33045" h="5014" extrusionOk="0">
                  <a:moveTo>
                    <a:pt x="1" y="1"/>
                  </a:moveTo>
                  <a:lnTo>
                    <a:pt x="1" y="5013"/>
                  </a:lnTo>
                  <a:lnTo>
                    <a:pt x="33045" y="5013"/>
                  </a:lnTo>
                  <a:lnTo>
                    <a:pt x="33045" y="3026"/>
                  </a:lnTo>
                  <a:cubicBezTo>
                    <a:pt x="33045" y="1362"/>
                    <a:pt x="31684" y="1"/>
                    <a:pt x="30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2"/>
            <p:cNvSpPr/>
            <p:nvPr/>
          </p:nvSpPr>
          <p:spPr>
            <a:xfrm>
              <a:off x="6722137" y="3549488"/>
              <a:ext cx="831553" cy="134248"/>
            </a:xfrm>
            <a:custGeom>
              <a:avLst/>
              <a:gdLst/>
              <a:ahLst/>
              <a:cxnLst/>
              <a:rect l="l" t="t" r="r" b="b"/>
              <a:pathLst>
                <a:path w="35666" h="5758" extrusionOk="0">
                  <a:moveTo>
                    <a:pt x="1" y="0"/>
                  </a:moveTo>
                  <a:lnTo>
                    <a:pt x="1" y="5757"/>
                  </a:lnTo>
                  <a:lnTo>
                    <a:pt x="35666" y="5757"/>
                  </a:lnTo>
                  <a:lnTo>
                    <a:pt x="35666" y="3025"/>
                  </a:lnTo>
                  <a:cubicBezTo>
                    <a:pt x="35666" y="1361"/>
                    <a:pt x="34451" y="0"/>
                    <a:pt x="32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2"/>
            <p:cNvSpPr/>
            <p:nvPr/>
          </p:nvSpPr>
          <p:spPr>
            <a:xfrm>
              <a:off x="6570659" y="1281945"/>
              <a:ext cx="152364" cy="1338584"/>
            </a:xfrm>
            <a:custGeom>
              <a:avLst/>
              <a:gdLst/>
              <a:ahLst/>
              <a:cxnLst/>
              <a:rect l="l" t="t" r="r" b="b"/>
              <a:pathLst>
                <a:path w="6535" h="57413" extrusionOk="0">
                  <a:moveTo>
                    <a:pt x="3119" y="0"/>
                  </a:moveTo>
                  <a:lnTo>
                    <a:pt x="0" y="13852"/>
                  </a:lnTo>
                  <a:lnTo>
                    <a:pt x="3102" y="13852"/>
                  </a:lnTo>
                  <a:lnTo>
                    <a:pt x="3102" y="57412"/>
                  </a:lnTo>
                  <a:lnTo>
                    <a:pt x="6535" y="57412"/>
                  </a:lnTo>
                  <a:lnTo>
                    <a:pt x="6535" y="13852"/>
                  </a:lnTo>
                  <a:lnTo>
                    <a:pt x="6507" y="13852"/>
                  </a:lnTo>
                  <a:lnTo>
                    <a:pt x="6507" y="6634"/>
                  </a:lnTo>
                  <a:lnTo>
                    <a:pt x="6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2"/>
            <p:cNvSpPr/>
            <p:nvPr/>
          </p:nvSpPr>
          <p:spPr>
            <a:xfrm>
              <a:off x="6719176" y="1281945"/>
              <a:ext cx="151827" cy="322959"/>
            </a:xfrm>
            <a:custGeom>
              <a:avLst/>
              <a:gdLst/>
              <a:ahLst/>
              <a:cxnLst/>
              <a:rect l="l" t="t" r="r" b="b"/>
              <a:pathLst>
                <a:path w="6512" h="13852" extrusionOk="0">
                  <a:moveTo>
                    <a:pt x="0" y="0"/>
                  </a:moveTo>
                  <a:lnTo>
                    <a:pt x="0" y="6634"/>
                  </a:lnTo>
                  <a:lnTo>
                    <a:pt x="28" y="6634"/>
                  </a:lnTo>
                  <a:cubicBezTo>
                    <a:pt x="300" y="6634"/>
                    <a:pt x="561" y="6667"/>
                    <a:pt x="814" y="6724"/>
                  </a:cubicBezTo>
                  <a:lnTo>
                    <a:pt x="28" y="6634"/>
                  </a:lnTo>
                  <a:lnTo>
                    <a:pt x="28" y="13852"/>
                  </a:lnTo>
                  <a:lnTo>
                    <a:pt x="6511" y="13852"/>
                  </a:lnTo>
                  <a:lnTo>
                    <a:pt x="34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2"/>
            <p:cNvSpPr/>
            <p:nvPr/>
          </p:nvSpPr>
          <p:spPr>
            <a:xfrm>
              <a:off x="6722044" y="3512697"/>
              <a:ext cx="770444" cy="36814"/>
            </a:xfrm>
            <a:custGeom>
              <a:avLst/>
              <a:gdLst/>
              <a:ahLst/>
              <a:cxnLst/>
              <a:rect l="l" t="t" r="r" b="b"/>
              <a:pathLst>
                <a:path w="33045" h="1579" extrusionOk="0">
                  <a:moveTo>
                    <a:pt x="1" y="0"/>
                  </a:moveTo>
                  <a:lnTo>
                    <a:pt x="1" y="745"/>
                  </a:lnTo>
                  <a:lnTo>
                    <a:pt x="1" y="1578"/>
                  </a:lnTo>
                  <a:lnTo>
                    <a:pt x="33045" y="1578"/>
                  </a:lnTo>
                  <a:lnTo>
                    <a:pt x="33045" y="745"/>
                  </a:lnTo>
                  <a:lnTo>
                    <a:pt x="330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2"/>
            <p:cNvSpPr/>
            <p:nvPr/>
          </p:nvSpPr>
          <p:spPr>
            <a:xfrm>
              <a:off x="6719806" y="1604878"/>
              <a:ext cx="80110" cy="1015648"/>
            </a:xfrm>
            <a:custGeom>
              <a:avLst/>
              <a:gdLst/>
              <a:ahLst/>
              <a:cxnLst/>
              <a:rect l="l" t="t" r="r" b="b"/>
              <a:pathLst>
                <a:path w="3436" h="43562" extrusionOk="0">
                  <a:moveTo>
                    <a:pt x="1" y="1"/>
                  </a:moveTo>
                  <a:lnTo>
                    <a:pt x="1" y="43561"/>
                  </a:lnTo>
                  <a:lnTo>
                    <a:pt x="3435" y="43561"/>
                  </a:lnTo>
                  <a:lnTo>
                    <a:pt x="34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2"/>
            <p:cNvSpPr/>
            <p:nvPr/>
          </p:nvSpPr>
          <p:spPr>
            <a:xfrm>
              <a:off x="6719806" y="1436592"/>
              <a:ext cx="18372" cy="2145"/>
            </a:xfrm>
            <a:custGeom>
              <a:avLst/>
              <a:gdLst/>
              <a:ahLst/>
              <a:cxnLst/>
              <a:rect l="l" t="t" r="r" b="b"/>
              <a:pathLst>
                <a:path w="788" h="92" extrusionOk="0">
                  <a:moveTo>
                    <a:pt x="1" y="1"/>
                  </a:moveTo>
                  <a:lnTo>
                    <a:pt x="787" y="91"/>
                  </a:lnTo>
                  <a:cubicBezTo>
                    <a:pt x="534" y="34"/>
                    <a:pt x="273"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p:nvPr/>
          </p:nvSpPr>
          <p:spPr>
            <a:xfrm>
              <a:off x="6719176" y="1436592"/>
              <a:ext cx="653" cy="168311"/>
            </a:xfrm>
            <a:custGeom>
              <a:avLst/>
              <a:gdLst/>
              <a:ahLst/>
              <a:cxnLst/>
              <a:rect l="l" t="t" r="r" b="b"/>
              <a:pathLst>
                <a:path w="28" h="7219" extrusionOk="0">
                  <a:moveTo>
                    <a:pt x="0" y="1"/>
                  </a:moveTo>
                  <a:lnTo>
                    <a:pt x="0" y="7219"/>
                  </a:lnTo>
                  <a:lnTo>
                    <a:pt x="28" y="7219"/>
                  </a:lnTo>
                  <a:lnTo>
                    <a:pt x="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2"/>
            <p:cNvSpPr/>
            <p:nvPr/>
          </p:nvSpPr>
          <p:spPr>
            <a:xfrm>
              <a:off x="6718672" y="1225783"/>
              <a:ext cx="236066" cy="57788"/>
            </a:xfrm>
            <a:custGeom>
              <a:avLst/>
              <a:gdLst/>
              <a:ahLst/>
              <a:cxnLst/>
              <a:rect l="l" t="t" r="r" b="b"/>
              <a:pathLst>
                <a:path w="10948" h="2680" extrusionOk="0">
                  <a:moveTo>
                    <a:pt x="1" y="1"/>
                  </a:moveTo>
                  <a:lnTo>
                    <a:pt x="1" y="2679"/>
                  </a:lnTo>
                  <a:lnTo>
                    <a:pt x="9606" y="2679"/>
                  </a:lnTo>
                  <a:cubicBezTo>
                    <a:pt x="10347" y="2679"/>
                    <a:pt x="10947" y="2079"/>
                    <a:pt x="10947" y="1342"/>
                  </a:cubicBezTo>
                  <a:cubicBezTo>
                    <a:pt x="10947" y="601"/>
                    <a:pt x="10347" y="1"/>
                    <a:pt x="96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2"/>
            <p:cNvSpPr/>
            <p:nvPr/>
          </p:nvSpPr>
          <p:spPr>
            <a:xfrm>
              <a:off x="6652915" y="1376580"/>
              <a:ext cx="66914" cy="133688"/>
            </a:xfrm>
            <a:custGeom>
              <a:avLst/>
              <a:gdLst/>
              <a:ahLst/>
              <a:cxnLst/>
              <a:rect l="l" t="t" r="r" b="b"/>
              <a:pathLst>
                <a:path w="2870" h="5734" extrusionOk="0">
                  <a:moveTo>
                    <a:pt x="2870" y="0"/>
                  </a:moveTo>
                  <a:cubicBezTo>
                    <a:pt x="1289" y="0"/>
                    <a:pt x="1" y="1284"/>
                    <a:pt x="1" y="2869"/>
                  </a:cubicBezTo>
                  <a:cubicBezTo>
                    <a:pt x="1" y="4450"/>
                    <a:pt x="1289" y="5734"/>
                    <a:pt x="2870" y="5734"/>
                  </a:cubicBezTo>
                  <a:lnTo>
                    <a:pt x="2870" y="4370"/>
                  </a:lnTo>
                  <a:cubicBezTo>
                    <a:pt x="2042" y="4370"/>
                    <a:pt x="1369" y="3696"/>
                    <a:pt x="1369" y="2869"/>
                  </a:cubicBezTo>
                  <a:cubicBezTo>
                    <a:pt x="1369" y="2039"/>
                    <a:pt x="2042" y="1365"/>
                    <a:pt x="2870" y="1365"/>
                  </a:cubicBezTo>
                  <a:lnTo>
                    <a:pt x="28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p:nvPr/>
          </p:nvSpPr>
          <p:spPr>
            <a:xfrm>
              <a:off x="6719806" y="1376580"/>
              <a:ext cx="66891" cy="133688"/>
            </a:xfrm>
            <a:custGeom>
              <a:avLst/>
              <a:gdLst/>
              <a:ahLst/>
              <a:cxnLst/>
              <a:rect l="l" t="t" r="r" b="b"/>
              <a:pathLst>
                <a:path w="2869" h="5734" extrusionOk="0">
                  <a:moveTo>
                    <a:pt x="1" y="0"/>
                  </a:moveTo>
                  <a:lnTo>
                    <a:pt x="1" y="1365"/>
                  </a:lnTo>
                  <a:cubicBezTo>
                    <a:pt x="831" y="1365"/>
                    <a:pt x="1505" y="2039"/>
                    <a:pt x="1505" y="2869"/>
                  </a:cubicBezTo>
                  <a:cubicBezTo>
                    <a:pt x="1505" y="3696"/>
                    <a:pt x="831" y="4370"/>
                    <a:pt x="1" y="4370"/>
                  </a:cubicBezTo>
                  <a:lnTo>
                    <a:pt x="1" y="5734"/>
                  </a:lnTo>
                  <a:cubicBezTo>
                    <a:pt x="1585" y="5734"/>
                    <a:pt x="2869" y="4450"/>
                    <a:pt x="2869" y="2869"/>
                  </a:cubicBezTo>
                  <a:cubicBezTo>
                    <a:pt x="2869" y="1284"/>
                    <a:pt x="158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6483690" y="1225783"/>
              <a:ext cx="237144" cy="57788"/>
            </a:xfrm>
            <a:custGeom>
              <a:avLst/>
              <a:gdLst/>
              <a:ahLst/>
              <a:cxnLst/>
              <a:rect l="l" t="t" r="r" b="b"/>
              <a:pathLst>
                <a:path w="10998" h="2680" extrusionOk="0">
                  <a:moveTo>
                    <a:pt x="1341" y="1"/>
                  </a:moveTo>
                  <a:cubicBezTo>
                    <a:pt x="601" y="1"/>
                    <a:pt x="0" y="601"/>
                    <a:pt x="0" y="1342"/>
                  </a:cubicBezTo>
                  <a:cubicBezTo>
                    <a:pt x="0" y="2079"/>
                    <a:pt x="601" y="2679"/>
                    <a:pt x="1341" y="2679"/>
                  </a:cubicBezTo>
                  <a:lnTo>
                    <a:pt x="10998" y="2679"/>
                  </a:lnTo>
                  <a:lnTo>
                    <a:pt x="109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2"/>
            <p:cNvSpPr/>
            <p:nvPr/>
          </p:nvSpPr>
          <p:spPr>
            <a:xfrm>
              <a:off x="5682507" y="1684125"/>
              <a:ext cx="1037331" cy="283860"/>
            </a:xfrm>
            <a:custGeom>
              <a:avLst/>
              <a:gdLst/>
              <a:ahLst/>
              <a:cxnLst/>
              <a:rect l="l" t="t" r="r" b="b"/>
              <a:pathLst>
                <a:path w="44492" h="12175" extrusionOk="0">
                  <a:moveTo>
                    <a:pt x="44492" y="1"/>
                  </a:moveTo>
                  <a:cubicBezTo>
                    <a:pt x="37110" y="7"/>
                    <a:pt x="27147" y="6051"/>
                    <a:pt x="19176" y="7449"/>
                  </a:cubicBezTo>
                  <a:cubicBezTo>
                    <a:pt x="18253" y="7611"/>
                    <a:pt x="17379" y="7683"/>
                    <a:pt x="16552" y="7683"/>
                  </a:cubicBezTo>
                  <a:cubicBezTo>
                    <a:pt x="9408" y="7683"/>
                    <a:pt x="5681" y="2271"/>
                    <a:pt x="2429" y="2271"/>
                  </a:cubicBezTo>
                  <a:cubicBezTo>
                    <a:pt x="2304" y="2271"/>
                    <a:pt x="2179" y="2279"/>
                    <a:pt x="2055" y="2296"/>
                  </a:cubicBezTo>
                  <a:cubicBezTo>
                    <a:pt x="2018" y="2302"/>
                    <a:pt x="1982" y="2305"/>
                    <a:pt x="1945" y="2312"/>
                  </a:cubicBezTo>
                  <a:cubicBezTo>
                    <a:pt x="0" y="2606"/>
                    <a:pt x="120" y="5427"/>
                    <a:pt x="2082" y="5571"/>
                  </a:cubicBezTo>
                  <a:cubicBezTo>
                    <a:pt x="3779" y="5694"/>
                    <a:pt x="5677" y="6468"/>
                    <a:pt x="7535" y="8246"/>
                  </a:cubicBezTo>
                  <a:cubicBezTo>
                    <a:pt x="10462" y="11047"/>
                    <a:pt x="13730" y="12175"/>
                    <a:pt x="17522" y="12175"/>
                  </a:cubicBezTo>
                  <a:cubicBezTo>
                    <a:pt x="21404" y="12175"/>
                    <a:pt x="25835" y="10993"/>
                    <a:pt x="31010" y="9216"/>
                  </a:cubicBezTo>
                  <a:cubicBezTo>
                    <a:pt x="35972" y="7509"/>
                    <a:pt x="40003" y="7037"/>
                    <a:pt x="42863" y="7037"/>
                  </a:cubicBezTo>
                  <a:cubicBezTo>
                    <a:pt x="43457" y="7037"/>
                    <a:pt x="44001" y="7058"/>
                    <a:pt x="44492" y="7092"/>
                  </a:cubicBezTo>
                  <a:lnTo>
                    <a:pt x="444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2"/>
            <p:cNvSpPr/>
            <p:nvPr/>
          </p:nvSpPr>
          <p:spPr>
            <a:xfrm>
              <a:off x="5724030" y="1758710"/>
              <a:ext cx="36721" cy="36721"/>
            </a:xfrm>
            <a:custGeom>
              <a:avLst/>
              <a:gdLst/>
              <a:ahLst/>
              <a:cxnLst/>
              <a:rect l="l" t="t" r="r" b="b"/>
              <a:pathLst>
                <a:path w="1575" h="1575" extrusionOk="0">
                  <a:moveTo>
                    <a:pt x="788" y="1"/>
                  </a:moveTo>
                  <a:cubicBezTo>
                    <a:pt x="354" y="1"/>
                    <a:pt x="0" y="354"/>
                    <a:pt x="0" y="787"/>
                  </a:cubicBezTo>
                  <a:cubicBezTo>
                    <a:pt x="0" y="1221"/>
                    <a:pt x="354" y="1574"/>
                    <a:pt x="788" y="1574"/>
                  </a:cubicBezTo>
                  <a:cubicBezTo>
                    <a:pt x="1221" y="1574"/>
                    <a:pt x="1575" y="1221"/>
                    <a:pt x="1575" y="787"/>
                  </a:cubicBezTo>
                  <a:cubicBezTo>
                    <a:pt x="1575" y="354"/>
                    <a:pt x="1221" y="1"/>
                    <a:pt x="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p:nvPr/>
          </p:nvSpPr>
          <p:spPr>
            <a:xfrm>
              <a:off x="6464019" y="1603282"/>
              <a:ext cx="255812" cy="62484"/>
            </a:xfrm>
            <a:custGeom>
              <a:avLst/>
              <a:gdLst/>
              <a:ahLst/>
              <a:cxnLst/>
              <a:rect l="l" t="t" r="r" b="b"/>
              <a:pathLst>
                <a:path w="10972" h="2680" extrusionOk="0">
                  <a:moveTo>
                    <a:pt x="1342" y="1"/>
                  </a:moveTo>
                  <a:cubicBezTo>
                    <a:pt x="601" y="1"/>
                    <a:pt x="1" y="601"/>
                    <a:pt x="1" y="1339"/>
                  </a:cubicBezTo>
                  <a:cubicBezTo>
                    <a:pt x="1" y="2079"/>
                    <a:pt x="601" y="2679"/>
                    <a:pt x="1342" y="2679"/>
                  </a:cubicBezTo>
                  <a:lnTo>
                    <a:pt x="10972" y="2679"/>
                  </a:lnTo>
                  <a:lnTo>
                    <a:pt x="10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2"/>
            <p:cNvSpPr/>
            <p:nvPr/>
          </p:nvSpPr>
          <p:spPr>
            <a:xfrm>
              <a:off x="6719806" y="1603282"/>
              <a:ext cx="255859" cy="62484"/>
            </a:xfrm>
            <a:custGeom>
              <a:avLst/>
              <a:gdLst/>
              <a:ahLst/>
              <a:cxnLst/>
              <a:rect l="l" t="t" r="r" b="b"/>
              <a:pathLst>
                <a:path w="10974" h="2680" extrusionOk="0">
                  <a:moveTo>
                    <a:pt x="1" y="1"/>
                  </a:moveTo>
                  <a:lnTo>
                    <a:pt x="1" y="2679"/>
                  </a:lnTo>
                  <a:lnTo>
                    <a:pt x="9633" y="2679"/>
                  </a:lnTo>
                  <a:cubicBezTo>
                    <a:pt x="10373" y="2679"/>
                    <a:pt x="10974" y="2079"/>
                    <a:pt x="10974" y="1339"/>
                  </a:cubicBezTo>
                  <a:cubicBezTo>
                    <a:pt x="10974" y="601"/>
                    <a:pt x="10373" y="1"/>
                    <a:pt x="9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p:nvPr/>
          </p:nvSpPr>
          <p:spPr>
            <a:xfrm>
              <a:off x="5448916" y="1764702"/>
              <a:ext cx="293513" cy="1140197"/>
            </a:xfrm>
            <a:custGeom>
              <a:avLst/>
              <a:gdLst/>
              <a:ahLst/>
              <a:cxnLst/>
              <a:rect l="l" t="t" r="r" b="b"/>
              <a:pathLst>
                <a:path w="12589" h="48904" extrusionOk="0">
                  <a:moveTo>
                    <a:pt x="12588" y="0"/>
                  </a:moveTo>
                  <a:cubicBezTo>
                    <a:pt x="12161" y="0"/>
                    <a:pt x="11791" y="290"/>
                    <a:pt x="11688" y="704"/>
                  </a:cubicBezTo>
                  <a:lnTo>
                    <a:pt x="70" y="47756"/>
                  </a:lnTo>
                  <a:cubicBezTo>
                    <a:pt x="0" y="48033"/>
                    <a:pt x="64" y="48323"/>
                    <a:pt x="241" y="48550"/>
                  </a:cubicBezTo>
                  <a:cubicBezTo>
                    <a:pt x="413" y="48774"/>
                    <a:pt x="684" y="48903"/>
                    <a:pt x="971" y="48903"/>
                  </a:cubicBezTo>
                  <a:lnTo>
                    <a:pt x="12588" y="48903"/>
                  </a:lnTo>
                  <a:lnTo>
                    <a:pt x="12588" y="47053"/>
                  </a:lnTo>
                  <a:lnTo>
                    <a:pt x="2151" y="47053"/>
                  </a:lnTo>
                  <a:lnTo>
                    <a:pt x="12588" y="4790"/>
                  </a:lnTo>
                  <a:lnTo>
                    <a:pt x="125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2"/>
            <p:cNvSpPr/>
            <p:nvPr/>
          </p:nvSpPr>
          <p:spPr>
            <a:xfrm>
              <a:off x="5742403" y="1764702"/>
              <a:ext cx="293489" cy="1140197"/>
            </a:xfrm>
            <a:custGeom>
              <a:avLst/>
              <a:gdLst/>
              <a:ahLst/>
              <a:cxnLst/>
              <a:rect l="l" t="t" r="r" b="b"/>
              <a:pathLst>
                <a:path w="12588" h="48904" extrusionOk="0">
                  <a:moveTo>
                    <a:pt x="0" y="0"/>
                  </a:moveTo>
                  <a:lnTo>
                    <a:pt x="0" y="4790"/>
                  </a:lnTo>
                  <a:lnTo>
                    <a:pt x="10436" y="47053"/>
                  </a:lnTo>
                  <a:lnTo>
                    <a:pt x="0" y="47053"/>
                  </a:lnTo>
                  <a:lnTo>
                    <a:pt x="0" y="48903"/>
                  </a:lnTo>
                  <a:lnTo>
                    <a:pt x="11620" y="48903"/>
                  </a:lnTo>
                  <a:cubicBezTo>
                    <a:pt x="11904" y="48903"/>
                    <a:pt x="12174" y="48774"/>
                    <a:pt x="12348" y="48550"/>
                  </a:cubicBezTo>
                  <a:cubicBezTo>
                    <a:pt x="12525" y="48323"/>
                    <a:pt x="12588" y="48033"/>
                    <a:pt x="12517" y="47756"/>
                  </a:cubicBezTo>
                  <a:lnTo>
                    <a:pt x="901" y="704"/>
                  </a:lnTo>
                  <a:cubicBezTo>
                    <a:pt x="797" y="290"/>
                    <a:pt x="427"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5376663" y="2861711"/>
              <a:ext cx="365766" cy="378193"/>
            </a:xfrm>
            <a:custGeom>
              <a:avLst/>
              <a:gdLst/>
              <a:ahLst/>
              <a:cxnLst/>
              <a:rect l="l" t="t" r="r" b="b"/>
              <a:pathLst>
                <a:path w="15688" h="16221" extrusionOk="0">
                  <a:moveTo>
                    <a:pt x="1418" y="1"/>
                  </a:moveTo>
                  <a:cubicBezTo>
                    <a:pt x="611" y="1"/>
                    <a:pt x="1" y="1044"/>
                    <a:pt x="147" y="2175"/>
                  </a:cubicBezTo>
                  <a:cubicBezTo>
                    <a:pt x="1175" y="10107"/>
                    <a:pt x="7742" y="16220"/>
                    <a:pt x="15687" y="16220"/>
                  </a:cubicBezTo>
                  <a:lnTo>
                    <a:pt x="1568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5742403" y="2861711"/>
              <a:ext cx="365742" cy="378193"/>
            </a:xfrm>
            <a:custGeom>
              <a:avLst/>
              <a:gdLst/>
              <a:ahLst/>
              <a:cxnLst/>
              <a:rect l="l" t="t" r="r" b="b"/>
              <a:pathLst>
                <a:path w="15687" h="16221" extrusionOk="0">
                  <a:moveTo>
                    <a:pt x="0" y="1"/>
                  </a:moveTo>
                  <a:lnTo>
                    <a:pt x="0" y="16220"/>
                  </a:lnTo>
                  <a:cubicBezTo>
                    <a:pt x="7945" y="16220"/>
                    <a:pt x="14512" y="10107"/>
                    <a:pt x="15539" y="2175"/>
                  </a:cubicBezTo>
                  <a:cubicBezTo>
                    <a:pt x="15686" y="1044"/>
                    <a:pt x="15076" y="1"/>
                    <a:pt x="14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5386386" y="2825153"/>
              <a:ext cx="356043" cy="36581"/>
            </a:xfrm>
            <a:custGeom>
              <a:avLst/>
              <a:gdLst/>
              <a:ahLst/>
              <a:cxnLst/>
              <a:rect l="l" t="t" r="r" b="b"/>
              <a:pathLst>
                <a:path w="15271" h="1569" extrusionOk="0">
                  <a:moveTo>
                    <a:pt x="781" y="0"/>
                  </a:moveTo>
                  <a:cubicBezTo>
                    <a:pt x="351" y="0"/>
                    <a:pt x="1" y="354"/>
                    <a:pt x="1" y="785"/>
                  </a:cubicBezTo>
                  <a:cubicBezTo>
                    <a:pt x="1" y="1215"/>
                    <a:pt x="351" y="1569"/>
                    <a:pt x="781" y="1569"/>
                  </a:cubicBezTo>
                  <a:lnTo>
                    <a:pt x="15270" y="1569"/>
                  </a:lnTo>
                  <a:lnTo>
                    <a:pt x="152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5742403" y="2825153"/>
              <a:ext cx="356090" cy="36581"/>
            </a:xfrm>
            <a:custGeom>
              <a:avLst/>
              <a:gdLst/>
              <a:ahLst/>
              <a:cxnLst/>
              <a:rect l="l" t="t" r="r" b="b"/>
              <a:pathLst>
                <a:path w="15273" h="1569" extrusionOk="0">
                  <a:moveTo>
                    <a:pt x="0" y="0"/>
                  </a:moveTo>
                  <a:lnTo>
                    <a:pt x="0" y="1569"/>
                  </a:lnTo>
                  <a:lnTo>
                    <a:pt x="14489" y="1569"/>
                  </a:lnTo>
                  <a:cubicBezTo>
                    <a:pt x="14919" y="1569"/>
                    <a:pt x="15273" y="1215"/>
                    <a:pt x="15273" y="785"/>
                  </a:cubicBezTo>
                  <a:cubicBezTo>
                    <a:pt x="15273" y="354"/>
                    <a:pt x="14919" y="0"/>
                    <a:pt x="14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6722510" y="1684125"/>
              <a:ext cx="1037331" cy="283860"/>
            </a:xfrm>
            <a:custGeom>
              <a:avLst/>
              <a:gdLst/>
              <a:ahLst/>
              <a:cxnLst/>
              <a:rect l="l" t="t" r="r" b="b"/>
              <a:pathLst>
                <a:path w="44492" h="12175" extrusionOk="0">
                  <a:moveTo>
                    <a:pt x="1" y="1"/>
                  </a:moveTo>
                  <a:lnTo>
                    <a:pt x="1" y="7092"/>
                  </a:lnTo>
                  <a:cubicBezTo>
                    <a:pt x="492" y="7058"/>
                    <a:pt x="1035" y="7037"/>
                    <a:pt x="1629" y="7037"/>
                  </a:cubicBezTo>
                  <a:cubicBezTo>
                    <a:pt x="4489" y="7037"/>
                    <a:pt x="8519" y="7509"/>
                    <a:pt x="13479" y="9216"/>
                  </a:cubicBezTo>
                  <a:cubicBezTo>
                    <a:pt x="18654" y="10993"/>
                    <a:pt x="23086" y="12175"/>
                    <a:pt x="26968" y="12175"/>
                  </a:cubicBezTo>
                  <a:cubicBezTo>
                    <a:pt x="30760" y="12175"/>
                    <a:pt x="34028" y="11047"/>
                    <a:pt x="36954" y="8246"/>
                  </a:cubicBezTo>
                  <a:cubicBezTo>
                    <a:pt x="38812" y="6468"/>
                    <a:pt x="40709" y="5694"/>
                    <a:pt x="42411" y="5571"/>
                  </a:cubicBezTo>
                  <a:cubicBezTo>
                    <a:pt x="44372" y="5427"/>
                    <a:pt x="44492" y="2606"/>
                    <a:pt x="42543" y="2312"/>
                  </a:cubicBezTo>
                  <a:cubicBezTo>
                    <a:pt x="42507" y="2305"/>
                    <a:pt x="42471" y="2302"/>
                    <a:pt x="42434" y="2296"/>
                  </a:cubicBezTo>
                  <a:cubicBezTo>
                    <a:pt x="42310" y="2279"/>
                    <a:pt x="42185" y="2271"/>
                    <a:pt x="42060" y="2271"/>
                  </a:cubicBezTo>
                  <a:cubicBezTo>
                    <a:pt x="38811" y="2271"/>
                    <a:pt x="35084" y="7683"/>
                    <a:pt x="27938" y="7683"/>
                  </a:cubicBezTo>
                  <a:cubicBezTo>
                    <a:pt x="27110" y="7683"/>
                    <a:pt x="26237" y="7611"/>
                    <a:pt x="25313" y="7449"/>
                  </a:cubicBezTo>
                  <a:cubicBezTo>
                    <a:pt x="17345" y="6051"/>
                    <a:pt x="7382" y="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p:nvPr/>
          </p:nvSpPr>
          <p:spPr>
            <a:xfrm>
              <a:off x="7681588" y="1758710"/>
              <a:ext cx="36628" cy="36721"/>
            </a:xfrm>
            <a:custGeom>
              <a:avLst/>
              <a:gdLst/>
              <a:ahLst/>
              <a:cxnLst/>
              <a:rect l="l" t="t" r="r" b="b"/>
              <a:pathLst>
                <a:path w="1571" h="1575" extrusionOk="0">
                  <a:moveTo>
                    <a:pt x="784" y="1"/>
                  </a:moveTo>
                  <a:cubicBezTo>
                    <a:pt x="350" y="1"/>
                    <a:pt x="0" y="354"/>
                    <a:pt x="0" y="787"/>
                  </a:cubicBezTo>
                  <a:cubicBezTo>
                    <a:pt x="0" y="1221"/>
                    <a:pt x="350" y="1574"/>
                    <a:pt x="784" y="1574"/>
                  </a:cubicBezTo>
                  <a:cubicBezTo>
                    <a:pt x="1218" y="1574"/>
                    <a:pt x="1571" y="1221"/>
                    <a:pt x="1571" y="787"/>
                  </a:cubicBezTo>
                  <a:cubicBezTo>
                    <a:pt x="1571" y="354"/>
                    <a:pt x="1218"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2"/>
            <p:cNvSpPr/>
            <p:nvPr/>
          </p:nvSpPr>
          <p:spPr>
            <a:xfrm>
              <a:off x="7699843" y="1764702"/>
              <a:ext cx="293513" cy="1140197"/>
            </a:xfrm>
            <a:custGeom>
              <a:avLst/>
              <a:gdLst/>
              <a:ahLst/>
              <a:cxnLst/>
              <a:rect l="l" t="t" r="r" b="b"/>
              <a:pathLst>
                <a:path w="12589" h="48904" extrusionOk="0">
                  <a:moveTo>
                    <a:pt x="1" y="0"/>
                  </a:moveTo>
                  <a:lnTo>
                    <a:pt x="1" y="4790"/>
                  </a:lnTo>
                  <a:lnTo>
                    <a:pt x="10438" y="47053"/>
                  </a:lnTo>
                  <a:lnTo>
                    <a:pt x="1" y="47053"/>
                  </a:lnTo>
                  <a:lnTo>
                    <a:pt x="1" y="48903"/>
                  </a:lnTo>
                  <a:lnTo>
                    <a:pt x="11622" y="48903"/>
                  </a:lnTo>
                  <a:cubicBezTo>
                    <a:pt x="11905" y="48903"/>
                    <a:pt x="12175" y="48774"/>
                    <a:pt x="12352" y="48550"/>
                  </a:cubicBezTo>
                  <a:cubicBezTo>
                    <a:pt x="12525" y="48323"/>
                    <a:pt x="12589" y="48033"/>
                    <a:pt x="12522" y="47756"/>
                  </a:cubicBezTo>
                  <a:lnTo>
                    <a:pt x="901" y="704"/>
                  </a:lnTo>
                  <a:cubicBezTo>
                    <a:pt x="798" y="290"/>
                    <a:pt x="427"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2"/>
            <p:cNvSpPr/>
            <p:nvPr/>
          </p:nvSpPr>
          <p:spPr>
            <a:xfrm>
              <a:off x="7406380" y="1764702"/>
              <a:ext cx="293489" cy="1140197"/>
            </a:xfrm>
            <a:custGeom>
              <a:avLst/>
              <a:gdLst/>
              <a:ahLst/>
              <a:cxnLst/>
              <a:rect l="l" t="t" r="r" b="b"/>
              <a:pathLst>
                <a:path w="12588" h="48904" extrusionOk="0">
                  <a:moveTo>
                    <a:pt x="12588" y="0"/>
                  </a:moveTo>
                  <a:cubicBezTo>
                    <a:pt x="12164" y="0"/>
                    <a:pt x="11791" y="290"/>
                    <a:pt x="11690" y="704"/>
                  </a:cubicBezTo>
                  <a:lnTo>
                    <a:pt x="71" y="47756"/>
                  </a:lnTo>
                  <a:cubicBezTo>
                    <a:pt x="0" y="48033"/>
                    <a:pt x="63" y="48323"/>
                    <a:pt x="240" y="48550"/>
                  </a:cubicBezTo>
                  <a:cubicBezTo>
                    <a:pt x="417" y="48774"/>
                    <a:pt x="684" y="48903"/>
                    <a:pt x="971" y="48903"/>
                  </a:cubicBezTo>
                  <a:lnTo>
                    <a:pt x="12588" y="48903"/>
                  </a:lnTo>
                  <a:lnTo>
                    <a:pt x="12588" y="47053"/>
                  </a:lnTo>
                  <a:lnTo>
                    <a:pt x="2152" y="47053"/>
                  </a:lnTo>
                  <a:lnTo>
                    <a:pt x="12588" y="4790"/>
                  </a:lnTo>
                  <a:lnTo>
                    <a:pt x="125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7699843" y="2861711"/>
              <a:ext cx="365766" cy="378193"/>
            </a:xfrm>
            <a:custGeom>
              <a:avLst/>
              <a:gdLst/>
              <a:ahLst/>
              <a:cxnLst/>
              <a:rect l="l" t="t" r="r" b="b"/>
              <a:pathLst>
                <a:path w="15688" h="16221" extrusionOk="0">
                  <a:moveTo>
                    <a:pt x="1" y="1"/>
                  </a:moveTo>
                  <a:lnTo>
                    <a:pt x="1" y="16220"/>
                  </a:lnTo>
                  <a:cubicBezTo>
                    <a:pt x="7949" y="16220"/>
                    <a:pt x="14513" y="10107"/>
                    <a:pt x="15541" y="2175"/>
                  </a:cubicBezTo>
                  <a:cubicBezTo>
                    <a:pt x="15687" y="1044"/>
                    <a:pt x="15076" y="1"/>
                    <a:pt x="14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7334127" y="2861711"/>
              <a:ext cx="365742" cy="378193"/>
            </a:xfrm>
            <a:custGeom>
              <a:avLst/>
              <a:gdLst/>
              <a:ahLst/>
              <a:cxnLst/>
              <a:rect l="l" t="t" r="r" b="b"/>
              <a:pathLst>
                <a:path w="15687" h="16221" extrusionOk="0">
                  <a:moveTo>
                    <a:pt x="1418" y="1"/>
                  </a:moveTo>
                  <a:cubicBezTo>
                    <a:pt x="614" y="1"/>
                    <a:pt x="0" y="1044"/>
                    <a:pt x="148" y="2175"/>
                  </a:cubicBezTo>
                  <a:cubicBezTo>
                    <a:pt x="1178" y="10107"/>
                    <a:pt x="7742" y="16220"/>
                    <a:pt x="15687" y="16220"/>
                  </a:cubicBezTo>
                  <a:lnTo>
                    <a:pt x="1568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7699843" y="2825153"/>
              <a:ext cx="356113" cy="36581"/>
            </a:xfrm>
            <a:custGeom>
              <a:avLst/>
              <a:gdLst/>
              <a:ahLst/>
              <a:cxnLst/>
              <a:rect l="l" t="t" r="r" b="b"/>
              <a:pathLst>
                <a:path w="15274" h="1569" extrusionOk="0">
                  <a:moveTo>
                    <a:pt x="1" y="0"/>
                  </a:moveTo>
                  <a:lnTo>
                    <a:pt x="1" y="1569"/>
                  </a:lnTo>
                  <a:lnTo>
                    <a:pt x="14490" y="1569"/>
                  </a:lnTo>
                  <a:cubicBezTo>
                    <a:pt x="14920" y="1569"/>
                    <a:pt x="15273" y="1215"/>
                    <a:pt x="15273" y="785"/>
                  </a:cubicBezTo>
                  <a:cubicBezTo>
                    <a:pt x="15273" y="354"/>
                    <a:pt x="14920" y="0"/>
                    <a:pt x="14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7343850" y="2825153"/>
              <a:ext cx="356020" cy="36581"/>
            </a:xfrm>
            <a:custGeom>
              <a:avLst/>
              <a:gdLst/>
              <a:ahLst/>
              <a:cxnLst/>
              <a:rect l="l" t="t" r="r" b="b"/>
              <a:pathLst>
                <a:path w="15270" h="1569" extrusionOk="0">
                  <a:moveTo>
                    <a:pt x="781" y="0"/>
                  </a:moveTo>
                  <a:cubicBezTo>
                    <a:pt x="351" y="0"/>
                    <a:pt x="0" y="354"/>
                    <a:pt x="0" y="785"/>
                  </a:cubicBezTo>
                  <a:cubicBezTo>
                    <a:pt x="0" y="1215"/>
                    <a:pt x="351" y="1569"/>
                    <a:pt x="781" y="1569"/>
                  </a:cubicBezTo>
                  <a:lnTo>
                    <a:pt x="15270" y="1569"/>
                  </a:lnTo>
                  <a:lnTo>
                    <a:pt x="15270" y="0"/>
                  </a:lnTo>
                  <a:close/>
                </a:path>
              </a:pathLst>
            </a:custGeom>
            <a:solidFill>
              <a:srgbClr val="46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6461056" y="1843622"/>
              <a:ext cx="258750" cy="305800"/>
            </a:xfrm>
            <a:custGeom>
              <a:avLst/>
              <a:gdLst/>
              <a:ahLst/>
              <a:cxnLst/>
              <a:rect l="l" t="t" r="r" b="b"/>
              <a:pathLst>
                <a:path w="11098" h="13116" extrusionOk="0">
                  <a:moveTo>
                    <a:pt x="201" y="1"/>
                  </a:moveTo>
                  <a:cubicBezTo>
                    <a:pt x="70" y="678"/>
                    <a:pt x="1" y="1378"/>
                    <a:pt x="1" y="2095"/>
                  </a:cubicBezTo>
                  <a:cubicBezTo>
                    <a:pt x="1" y="8172"/>
                    <a:pt x="4947" y="13115"/>
                    <a:pt x="11020" y="13115"/>
                  </a:cubicBezTo>
                  <a:lnTo>
                    <a:pt x="11097" y="13115"/>
                  </a:lnTo>
                  <a:lnTo>
                    <a:pt x="11097" y="10384"/>
                  </a:lnTo>
                  <a:lnTo>
                    <a:pt x="11020" y="10384"/>
                  </a:lnTo>
                  <a:cubicBezTo>
                    <a:pt x="6451" y="10384"/>
                    <a:pt x="2732" y="6665"/>
                    <a:pt x="2732" y="2095"/>
                  </a:cubicBezTo>
                  <a:cubicBezTo>
                    <a:pt x="2732" y="1394"/>
                    <a:pt x="2818" y="714"/>
                    <a:pt x="2986" y="64"/>
                  </a:cubicBezTo>
                  <a:lnTo>
                    <a:pt x="1001" y="64"/>
                  </a:lnTo>
                  <a:cubicBezTo>
                    <a:pt x="728" y="64"/>
                    <a:pt x="464" y="44"/>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6720971" y="1845091"/>
              <a:ext cx="255159" cy="304331"/>
            </a:xfrm>
            <a:custGeom>
              <a:avLst/>
              <a:gdLst/>
              <a:ahLst/>
              <a:cxnLst/>
              <a:rect l="l" t="t" r="r" b="b"/>
              <a:pathLst>
                <a:path w="10944" h="13053" extrusionOk="0">
                  <a:moveTo>
                    <a:pt x="7962" y="1"/>
                  </a:moveTo>
                  <a:cubicBezTo>
                    <a:pt x="8125" y="651"/>
                    <a:pt x="8216" y="1331"/>
                    <a:pt x="8216" y="2032"/>
                  </a:cubicBezTo>
                  <a:cubicBezTo>
                    <a:pt x="8216" y="6579"/>
                    <a:pt x="4537" y="10281"/>
                    <a:pt x="0" y="10321"/>
                  </a:cubicBezTo>
                  <a:lnTo>
                    <a:pt x="0" y="13052"/>
                  </a:lnTo>
                  <a:cubicBezTo>
                    <a:pt x="6041" y="13009"/>
                    <a:pt x="10944" y="8083"/>
                    <a:pt x="10944" y="2032"/>
                  </a:cubicBezTo>
                  <a:cubicBezTo>
                    <a:pt x="10944" y="1339"/>
                    <a:pt x="10880" y="661"/>
                    <a:pt x="10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 name="Picture 62"/>
          <p:cNvPicPr>
            <a:picLocks noChangeAspect="1"/>
          </p:cNvPicPr>
          <p:nvPr/>
        </p:nvPicPr>
        <p:blipFill>
          <a:blip r:embed="rId3"/>
          <a:stretch>
            <a:fillRect/>
          </a:stretch>
        </p:blipFill>
        <p:spPr>
          <a:xfrm>
            <a:off x="1" y="1"/>
            <a:ext cx="1285102" cy="1237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483" y="55561"/>
            <a:ext cx="6992623" cy="826604"/>
          </a:xfrm>
          <a:noFill/>
        </p:spPr>
        <p:txBody>
          <a:bodyPr/>
          <a:lstStyle/>
          <a:p>
            <a:pPr algn="ctr"/>
            <a:r>
              <a:rPr lang="vi-VN" sz="2400" b="1" dirty="0" smtClean="0">
                <a:solidFill>
                  <a:srgbClr val="C00000"/>
                </a:solidFill>
              </a:rPr>
              <a:t>NGHĨA VỤ CƠ BẢN CỦA CÔNG DÂN</a:t>
            </a:r>
            <a:endParaRPr lang="en-US" sz="2400" b="1" dirty="0">
              <a:solidFill>
                <a:srgbClr val="C00000"/>
              </a:solidFill>
            </a:endParaRPr>
          </a:p>
        </p:txBody>
      </p:sp>
      <p:sp>
        <p:nvSpPr>
          <p:cNvPr id="9" name="Rounded Rectangle 8"/>
          <p:cNvSpPr/>
          <p:nvPr/>
        </p:nvSpPr>
        <p:spPr>
          <a:xfrm>
            <a:off x="802925" y="1897792"/>
            <a:ext cx="7941600" cy="1670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5"/>
                </a:solidFill>
              </a:rPr>
              <a:t/>
            </a:r>
            <a:br>
              <a:rPr lang="en-US" sz="2000" dirty="0">
                <a:solidFill>
                  <a:schemeClr val="accent5"/>
                </a:solidFill>
              </a:rPr>
            </a:br>
            <a:endParaRPr lang="en-US" sz="2000" dirty="0">
              <a:solidFill>
                <a:schemeClr val="accent5"/>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329" y="2955845"/>
            <a:ext cx="3392930" cy="2100904"/>
          </a:xfrm>
          <a:prstGeom prst="rect">
            <a:avLst/>
          </a:prstGeom>
        </p:spPr>
      </p:pic>
      <p:sp>
        <p:nvSpPr>
          <p:cNvPr id="4" name="Oval Callout 3"/>
          <p:cNvSpPr/>
          <p:nvPr/>
        </p:nvSpPr>
        <p:spPr>
          <a:xfrm>
            <a:off x="165985" y="2542401"/>
            <a:ext cx="1984996" cy="1446321"/>
          </a:xfrm>
          <a:prstGeom prst="wedgeEllipseCallout">
            <a:avLst>
              <a:gd name="adj1" fmla="val 105734"/>
              <a:gd name="adj2" fmla="val 131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5"/>
                </a:solidFill>
              </a:rPr>
              <a:t>Nghĩa</a:t>
            </a:r>
            <a:r>
              <a:rPr lang="en-US" sz="2000" b="1" dirty="0" smtClean="0">
                <a:solidFill>
                  <a:schemeClr val="accent5"/>
                </a:solidFill>
              </a:rPr>
              <a:t> </a:t>
            </a:r>
            <a:r>
              <a:rPr lang="en-US" sz="2000" b="1" dirty="0" err="1" smtClean="0">
                <a:solidFill>
                  <a:schemeClr val="accent5"/>
                </a:solidFill>
              </a:rPr>
              <a:t>vụ</a:t>
            </a:r>
            <a:r>
              <a:rPr lang="en-US" sz="2000" b="1" dirty="0" smtClean="0">
                <a:solidFill>
                  <a:schemeClr val="accent5"/>
                </a:solidFill>
              </a:rPr>
              <a:t> </a:t>
            </a:r>
            <a:r>
              <a:rPr lang="en-US" sz="2000" b="1" dirty="0" err="1" smtClean="0">
                <a:solidFill>
                  <a:schemeClr val="accent5"/>
                </a:solidFill>
              </a:rPr>
              <a:t>trung</a:t>
            </a:r>
            <a:r>
              <a:rPr lang="en-US" sz="2000" b="1" dirty="0" smtClean="0">
                <a:solidFill>
                  <a:schemeClr val="accent5"/>
                </a:solidFill>
              </a:rPr>
              <a:t> </a:t>
            </a:r>
            <a:r>
              <a:rPr lang="en-US" sz="2000" b="1" dirty="0" err="1" smtClean="0">
                <a:solidFill>
                  <a:schemeClr val="accent5"/>
                </a:solidFill>
              </a:rPr>
              <a:t>thành</a:t>
            </a:r>
            <a:r>
              <a:rPr lang="en-US" sz="2000" b="1" dirty="0" smtClean="0">
                <a:solidFill>
                  <a:schemeClr val="accent5"/>
                </a:solidFill>
              </a:rPr>
              <a:t> </a:t>
            </a:r>
            <a:r>
              <a:rPr lang="en-US" sz="2000" b="1" dirty="0" err="1" smtClean="0">
                <a:solidFill>
                  <a:schemeClr val="accent5"/>
                </a:solidFill>
              </a:rPr>
              <a:t>với</a:t>
            </a:r>
            <a:r>
              <a:rPr lang="en-US" sz="2000" b="1" dirty="0" smtClean="0">
                <a:solidFill>
                  <a:schemeClr val="accent5"/>
                </a:solidFill>
              </a:rPr>
              <a:t> </a:t>
            </a:r>
            <a:r>
              <a:rPr lang="en-US" sz="2000" b="1" dirty="0" err="1" smtClean="0">
                <a:solidFill>
                  <a:schemeClr val="accent5"/>
                </a:solidFill>
              </a:rPr>
              <a:t>tổ</a:t>
            </a:r>
            <a:r>
              <a:rPr lang="en-US" sz="2000" b="1" dirty="0" smtClean="0">
                <a:solidFill>
                  <a:schemeClr val="accent5"/>
                </a:solidFill>
              </a:rPr>
              <a:t> </a:t>
            </a:r>
            <a:r>
              <a:rPr lang="en-US" sz="2000" b="1" dirty="0" err="1" smtClean="0">
                <a:solidFill>
                  <a:schemeClr val="accent5"/>
                </a:solidFill>
              </a:rPr>
              <a:t>quốc</a:t>
            </a:r>
            <a:endParaRPr lang="en-US" sz="2000" b="1" dirty="0">
              <a:solidFill>
                <a:schemeClr val="accent5"/>
              </a:solidFill>
            </a:endParaRPr>
          </a:p>
        </p:txBody>
      </p:sp>
      <p:sp>
        <p:nvSpPr>
          <p:cNvPr id="6" name="Oval Callout 5"/>
          <p:cNvSpPr/>
          <p:nvPr/>
        </p:nvSpPr>
        <p:spPr>
          <a:xfrm>
            <a:off x="3180376" y="963949"/>
            <a:ext cx="2160894" cy="1221443"/>
          </a:xfrm>
          <a:prstGeom prst="wedgeEllipseCallout">
            <a:avLst>
              <a:gd name="adj1" fmla="val -4126"/>
              <a:gd name="adj2" fmla="val 1461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5"/>
                </a:solidFill>
              </a:rPr>
              <a:t>Nghĩa</a:t>
            </a:r>
            <a:r>
              <a:rPr lang="en-US" sz="2000" b="1" dirty="0" smtClean="0">
                <a:solidFill>
                  <a:schemeClr val="accent5"/>
                </a:solidFill>
              </a:rPr>
              <a:t> </a:t>
            </a:r>
            <a:r>
              <a:rPr lang="en-US" sz="2000" b="1" dirty="0" err="1" smtClean="0">
                <a:solidFill>
                  <a:schemeClr val="accent5"/>
                </a:solidFill>
              </a:rPr>
              <a:t>vụ</a:t>
            </a:r>
            <a:r>
              <a:rPr lang="en-US" sz="2000" b="1" dirty="0" smtClean="0">
                <a:solidFill>
                  <a:schemeClr val="accent5"/>
                </a:solidFill>
              </a:rPr>
              <a:t> </a:t>
            </a:r>
            <a:r>
              <a:rPr lang="en-US" sz="2000" b="1" dirty="0" err="1" smtClean="0">
                <a:solidFill>
                  <a:schemeClr val="accent5"/>
                </a:solidFill>
              </a:rPr>
              <a:t>quân</a:t>
            </a:r>
            <a:r>
              <a:rPr lang="en-US" sz="2000" b="1" dirty="0" smtClean="0">
                <a:solidFill>
                  <a:schemeClr val="accent5"/>
                </a:solidFill>
              </a:rPr>
              <a:t> </a:t>
            </a:r>
            <a:r>
              <a:rPr lang="en-US" sz="2000" b="1" dirty="0" err="1" smtClean="0">
                <a:solidFill>
                  <a:schemeClr val="accent5"/>
                </a:solidFill>
              </a:rPr>
              <a:t>sự</a:t>
            </a:r>
            <a:endParaRPr lang="en-US" sz="2000" b="1" dirty="0">
              <a:solidFill>
                <a:schemeClr val="accent5"/>
              </a:solidFill>
            </a:endParaRPr>
          </a:p>
        </p:txBody>
      </p:sp>
      <p:sp>
        <p:nvSpPr>
          <p:cNvPr id="10" name="Oval Callout 9"/>
          <p:cNvSpPr/>
          <p:nvPr/>
        </p:nvSpPr>
        <p:spPr>
          <a:xfrm>
            <a:off x="1044493" y="1333759"/>
            <a:ext cx="2579390" cy="1446321"/>
          </a:xfrm>
          <a:prstGeom prst="wedgeEllipseCallout">
            <a:avLst>
              <a:gd name="adj1" fmla="val 35404"/>
              <a:gd name="adj2" fmla="val 960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5"/>
                </a:solidFill>
              </a:rPr>
              <a:t>Nghĩa</a:t>
            </a:r>
            <a:r>
              <a:rPr lang="en-US" sz="2000" b="1" dirty="0" smtClean="0">
                <a:solidFill>
                  <a:schemeClr val="accent5"/>
                </a:solidFill>
              </a:rPr>
              <a:t> </a:t>
            </a:r>
            <a:r>
              <a:rPr lang="en-US" sz="2000" b="1" dirty="0" err="1" smtClean="0">
                <a:solidFill>
                  <a:schemeClr val="accent5"/>
                </a:solidFill>
              </a:rPr>
              <a:t>vụ</a:t>
            </a:r>
            <a:r>
              <a:rPr lang="en-US" sz="2000" b="1" dirty="0" smtClean="0">
                <a:solidFill>
                  <a:schemeClr val="accent5"/>
                </a:solidFill>
              </a:rPr>
              <a:t> </a:t>
            </a:r>
            <a:r>
              <a:rPr lang="en-US" sz="2000" b="1" dirty="0" err="1" smtClean="0">
                <a:solidFill>
                  <a:schemeClr val="accent5"/>
                </a:solidFill>
              </a:rPr>
              <a:t>tuân</a:t>
            </a:r>
            <a:r>
              <a:rPr lang="en-US" sz="2000" b="1" dirty="0" smtClean="0">
                <a:solidFill>
                  <a:schemeClr val="accent5"/>
                </a:solidFill>
              </a:rPr>
              <a:t> </a:t>
            </a:r>
            <a:r>
              <a:rPr lang="en-US" sz="2000" b="1" dirty="0" err="1" smtClean="0">
                <a:solidFill>
                  <a:schemeClr val="accent5"/>
                </a:solidFill>
              </a:rPr>
              <a:t>theo</a:t>
            </a:r>
            <a:r>
              <a:rPr lang="en-US" sz="2000" b="1" dirty="0" smtClean="0">
                <a:solidFill>
                  <a:schemeClr val="accent5"/>
                </a:solidFill>
              </a:rPr>
              <a:t> </a:t>
            </a:r>
            <a:r>
              <a:rPr lang="en-US" sz="2000" b="1" dirty="0" err="1" smtClean="0">
                <a:solidFill>
                  <a:schemeClr val="accent5"/>
                </a:solidFill>
              </a:rPr>
              <a:t>Hiến</a:t>
            </a:r>
            <a:r>
              <a:rPr lang="en-US" sz="2000" b="1" dirty="0" smtClean="0">
                <a:solidFill>
                  <a:schemeClr val="accent5"/>
                </a:solidFill>
              </a:rPr>
              <a:t> </a:t>
            </a:r>
            <a:r>
              <a:rPr lang="en-US" sz="2000" b="1" dirty="0" err="1" smtClean="0">
                <a:solidFill>
                  <a:schemeClr val="accent5"/>
                </a:solidFill>
              </a:rPr>
              <a:t>pháp</a:t>
            </a:r>
            <a:r>
              <a:rPr lang="en-US" sz="2000" b="1" dirty="0" smtClean="0">
                <a:solidFill>
                  <a:schemeClr val="accent5"/>
                </a:solidFill>
              </a:rPr>
              <a:t> </a:t>
            </a:r>
            <a:r>
              <a:rPr lang="en-US" sz="2000" b="1" dirty="0" err="1" smtClean="0">
                <a:solidFill>
                  <a:schemeClr val="accent5"/>
                </a:solidFill>
              </a:rPr>
              <a:t>và</a:t>
            </a:r>
            <a:r>
              <a:rPr lang="en-US" sz="2000" b="1" dirty="0" smtClean="0">
                <a:solidFill>
                  <a:schemeClr val="accent5"/>
                </a:solidFill>
              </a:rPr>
              <a:t> </a:t>
            </a:r>
            <a:r>
              <a:rPr lang="en-US" sz="2000" b="1" dirty="0" err="1" smtClean="0">
                <a:solidFill>
                  <a:schemeClr val="accent5"/>
                </a:solidFill>
              </a:rPr>
              <a:t>pháp</a:t>
            </a:r>
            <a:r>
              <a:rPr lang="en-US" sz="2000" b="1" dirty="0" smtClean="0">
                <a:solidFill>
                  <a:schemeClr val="accent5"/>
                </a:solidFill>
              </a:rPr>
              <a:t> </a:t>
            </a:r>
            <a:r>
              <a:rPr lang="en-US" sz="2000" b="1" dirty="0" err="1" smtClean="0">
                <a:solidFill>
                  <a:schemeClr val="accent5"/>
                </a:solidFill>
              </a:rPr>
              <a:t>luật</a:t>
            </a:r>
            <a:endParaRPr lang="en-US" sz="2000" b="1" dirty="0">
              <a:solidFill>
                <a:schemeClr val="accent5"/>
              </a:solidFill>
            </a:endParaRPr>
          </a:p>
        </p:txBody>
      </p:sp>
      <p:sp>
        <p:nvSpPr>
          <p:cNvPr id="11" name="Oval Callout 10"/>
          <p:cNvSpPr/>
          <p:nvPr/>
        </p:nvSpPr>
        <p:spPr>
          <a:xfrm>
            <a:off x="5179445" y="1174631"/>
            <a:ext cx="2160894" cy="1446321"/>
          </a:xfrm>
          <a:prstGeom prst="wedgeEllipseCallout">
            <a:avLst>
              <a:gd name="adj1" fmla="val -95923"/>
              <a:gd name="adj2" fmla="val 1012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5"/>
                </a:solidFill>
              </a:rPr>
              <a:t>Nghĩa</a:t>
            </a:r>
            <a:r>
              <a:rPr lang="en-US" sz="2000" b="1" dirty="0" smtClean="0">
                <a:solidFill>
                  <a:schemeClr val="accent5"/>
                </a:solidFill>
              </a:rPr>
              <a:t> </a:t>
            </a:r>
            <a:r>
              <a:rPr lang="en-US" sz="2000" b="1" dirty="0" err="1" smtClean="0">
                <a:solidFill>
                  <a:schemeClr val="accent5"/>
                </a:solidFill>
              </a:rPr>
              <a:t>vụ</a:t>
            </a:r>
            <a:r>
              <a:rPr lang="en-US" sz="2000" b="1" dirty="0" smtClean="0">
                <a:solidFill>
                  <a:schemeClr val="accent5"/>
                </a:solidFill>
              </a:rPr>
              <a:t> </a:t>
            </a:r>
            <a:r>
              <a:rPr lang="en-US" sz="2000" b="1" dirty="0" err="1" smtClean="0">
                <a:solidFill>
                  <a:schemeClr val="accent5"/>
                </a:solidFill>
              </a:rPr>
              <a:t>nộp</a:t>
            </a:r>
            <a:r>
              <a:rPr lang="en-US" sz="2000" b="1" dirty="0" smtClean="0">
                <a:solidFill>
                  <a:schemeClr val="accent5"/>
                </a:solidFill>
              </a:rPr>
              <a:t> </a:t>
            </a:r>
            <a:r>
              <a:rPr lang="en-US" sz="2000" b="1" dirty="0" err="1" smtClean="0">
                <a:solidFill>
                  <a:schemeClr val="accent5"/>
                </a:solidFill>
              </a:rPr>
              <a:t>thuế</a:t>
            </a:r>
            <a:r>
              <a:rPr lang="vi-VN" sz="2000" b="1" dirty="0" smtClean="0">
                <a:solidFill>
                  <a:schemeClr val="accent5"/>
                </a:solidFill>
              </a:rPr>
              <a:t> </a:t>
            </a:r>
            <a:endParaRPr lang="en-US" sz="2000" b="1" dirty="0">
              <a:solidFill>
                <a:schemeClr val="accent5"/>
              </a:solidFill>
            </a:endParaRPr>
          </a:p>
        </p:txBody>
      </p:sp>
      <p:sp>
        <p:nvSpPr>
          <p:cNvPr id="12" name="Oval Callout 11"/>
          <p:cNvSpPr/>
          <p:nvPr/>
        </p:nvSpPr>
        <p:spPr>
          <a:xfrm>
            <a:off x="6825199" y="1968105"/>
            <a:ext cx="2160894" cy="1446321"/>
          </a:xfrm>
          <a:prstGeom prst="wedgeEllipseCallout">
            <a:avLst>
              <a:gd name="adj1" fmla="val -140083"/>
              <a:gd name="adj2" fmla="val 439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5"/>
                </a:solidFill>
              </a:rPr>
              <a:t>Nghĩa</a:t>
            </a:r>
            <a:r>
              <a:rPr lang="en-US" sz="2000" b="1" dirty="0" smtClean="0">
                <a:solidFill>
                  <a:schemeClr val="accent5"/>
                </a:solidFill>
              </a:rPr>
              <a:t> </a:t>
            </a:r>
            <a:r>
              <a:rPr lang="en-US" sz="2000" b="1" dirty="0" err="1" smtClean="0">
                <a:solidFill>
                  <a:schemeClr val="accent5"/>
                </a:solidFill>
              </a:rPr>
              <a:t>vụ</a:t>
            </a:r>
            <a:r>
              <a:rPr lang="en-US" sz="2000" b="1" dirty="0" smtClean="0">
                <a:solidFill>
                  <a:schemeClr val="accent5"/>
                </a:solidFill>
              </a:rPr>
              <a:t> </a:t>
            </a:r>
            <a:r>
              <a:rPr lang="vi-VN" sz="2000" b="1" dirty="0" smtClean="0">
                <a:solidFill>
                  <a:schemeClr val="accent5"/>
                </a:solidFill>
              </a:rPr>
              <a:t>học tập</a:t>
            </a:r>
            <a:endParaRPr lang="en-US" sz="2000" b="1" dirty="0">
              <a:solidFill>
                <a:schemeClr val="accent5"/>
              </a:solidFill>
            </a:endParaRPr>
          </a:p>
        </p:txBody>
      </p:sp>
      <p:pic>
        <p:nvPicPr>
          <p:cNvPr id="13" name="Picture 12"/>
          <p:cNvPicPr>
            <a:picLocks noChangeAspect="1"/>
          </p:cNvPicPr>
          <p:nvPr/>
        </p:nvPicPr>
        <p:blipFill>
          <a:blip r:embed="rId3"/>
          <a:stretch>
            <a:fillRect/>
          </a:stretch>
        </p:blipFill>
        <p:spPr>
          <a:xfrm>
            <a:off x="1" y="1"/>
            <a:ext cx="802924" cy="772958"/>
          </a:xfrm>
          <a:prstGeom prst="rect">
            <a:avLst/>
          </a:prstGeom>
        </p:spPr>
      </p:pic>
      <p:sp>
        <p:nvSpPr>
          <p:cNvPr id="14" name="Oval Callout 13"/>
          <p:cNvSpPr/>
          <p:nvPr/>
        </p:nvSpPr>
        <p:spPr>
          <a:xfrm>
            <a:off x="6981961" y="3303190"/>
            <a:ext cx="1839921" cy="1235616"/>
          </a:xfrm>
          <a:prstGeom prst="wedgeEllipseCallout">
            <a:avLst>
              <a:gd name="adj1" fmla="val -164641"/>
              <a:gd name="adj2" fmla="val -472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5"/>
                </a:solidFill>
              </a:rPr>
              <a:t>Nghĩa</a:t>
            </a:r>
            <a:r>
              <a:rPr lang="en-US" sz="2000" b="1" dirty="0" smtClean="0">
                <a:solidFill>
                  <a:schemeClr val="accent5"/>
                </a:solidFill>
              </a:rPr>
              <a:t> </a:t>
            </a:r>
            <a:r>
              <a:rPr lang="en-US" sz="2000" b="1" dirty="0" err="1" smtClean="0">
                <a:solidFill>
                  <a:schemeClr val="accent5"/>
                </a:solidFill>
              </a:rPr>
              <a:t>vụ</a:t>
            </a:r>
            <a:r>
              <a:rPr lang="en-US" sz="2000" b="1" dirty="0" smtClean="0">
                <a:solidFill>
                  <a:schemeClr val="accent5"/>
                </a:solidFill>
              </a:rPr>
              <a:t> </a:t>
            </a:r>
            <a:r>
              <a:rPr lang="vi-VN" sz="2000" b="1" dirty="0" smtClean="0">
                <a:solidFill>
                  <a:schemeClr val="accent5"/>
                </a:solidFill>
              </a:rPr>
              <a:t>bảo vệ môi trường</a:t>
            </a:r>
            <a:endParaRPr lang="en-US" sz="2000" b="1" dirty="0">
              <a:solidFill>
                <a:schemeClr val="accent5"/>
              </a:solidFill>
            </a:endParaRPr>
          </a:p>
        </p:txBody>
      </p:sp>
    </p:spTree>
    <p:extLst>
      <p:ext uri="{BB962C8B-B14F-4D97-AF65-F5344CB8AC3E}">
        <p14:creationId xmlns:p14="http://schemas.microsoft.com/office/powerpoint/2010/main" val="30586067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39;p35"/>
          <p:cNvSpPr txBox="1">
            <a:spLocks noGrp="1"/>
          </p:cNvSpPr>
          <p:nvPr>
            <p:ph type="ctrTitle"/>
          </p:nvPr>
        </p:nvSpPr>
        <p:spPr>
          <a:xfrm>
            <a:off x="1187547" y="73173"/>
            <a:ext cx="6768900" cy="655500"/>
          </a:xfrm>
          <a:prstGeom prst="rect">
            <a:avLst/>
          </a:prstGeom>
          <a:solidFill>
            <a:srgbClr val="C00000"/>
          </a:solidFill>
        </p:spPr>
        <p:txBody>
          <a:bodyPr spcFirstLastPara="1" wrap="square" lIns="91425" tIns="91425" rIns="91425" bIns="91425" anchor="b" anchorCtr="0">
            <a:noAutofit/>
          </a:bodyPr>
          <a:lstStyle/>
          <a:p>
            <a:pPr marL="0" lvl="0" indent="0" algn="ctr" rtl="0">
              <a:spcBef>
                <a:spcPts val="0"/>
              </a:spcBef>
              <a:spcAft>
                <a:spcPts val="0"/>
              </a:spcAft>
              <a:buNone/>
            </a:pPr>
            <a:r>
              <a:rPr lang="vi-VN" sz="2800" b="1" dirty="0" smtClean="0">
                <a:solidFill>
                  <a:schemeClr val="bg1"/>
                </a:solidFill>
                <a:latin typeface="+mj-lt"/>
              </a:rPr>
              <a:t>BÀI TẬP TÌNH HUỐNG</a:t>
            </a:r>
            <a:endParaRPr sz="2800" b="1" dirty="0">
              <a:solidFill>
                <a:schemeClr val="bg1"/>
              </a:solidFill>
              <a:latin typeface="+mj-lt"/>
            </a:endParaRPr>
          </a:p>
        </p:txBody>
      </p:sp>
      <p:sp>
        <p:nvSpPr>
          <p:cNvPr id="4" name="Google Shape;240;p35"/>
          <p:cNvSpPr txBox="1">
            <a:spLocks/>
          </p:cNvSpPr>
          <p:nvPr/>
        </p:nvSpPr>
        <p:spPr>
          <a:xfrm>
            <a:off x="185735" y="728673"/>
            <a:ext cx="8793805" cy="43169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5"/>
              </a:buClr>
              <a:buSzPts val="1800"/>
              <a:buFont typeface="Arvo"/>
              <a:buChar char="●"/>
              <a:defRPr sz="1800" b="0" i="0" u="none" strike="noStrike" cap="none">
                <a:solidFill>
                  <a:schemeClr val="accent5"/>
                </a:solidFill>
                <a:latin typeface="Arvo"/>
                <a:ea typeface="Arvo"/>
                <a:cs typeface="Arvo"/>
                <a:sym typeface="Arvo"/>
              </a:defRPr>
            </a:lvl1pPr>
            <a:lvl2pPr marL="914400" marR="0" lvl="1"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2pPr>
            <a:lvl3pPr marL="1371600" marR="0" lvl="2"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3pPr>
            <a:lvl4pPr marL="1828800" marR="0" lvl="3"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4pPr>
            <a:lvl5pPr marL="2286000" marR="0" lvl="4"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5pPr>
            <a:lvl6pPr marL="2743200" marR="0" lvl="5"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6pPr>
            <a:lvl7pPr marL="3200400" marR="0" lvl="6"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7pPr>
            <a:lvl8pPr marL="3657600" marR="0" lvl="7"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8pPr>
            <a:lvl9pPr marL="4114800" marR="0" lvl="8" indent="-317500" algn="l" rtl="0">
              <a:lnSpc>
                <a:spcPct val="115000"/>
              </a:lnSpc>
              <a:spcBef>
                <a:spcPts val="1600"/>
              </a:spcBef>
              <a:spcAft>
                <a:spcPts val="1600"/>
              </a:spcAft>
              <a:buClr>
                <a:schemeClr val="accent5"/>
              </a:buClr>
              <a:buSzPts val="1400"/>
              <a:buFont typeface="Arvo"/>
              <a:buChar char="■"/>
              <a:defRPr sz="1400" b="0" i="0" u="none" strike="noStrike" cap="none">
                <a:solidFill>
                  <a:schemeClr val="accent5"/>
                </a:solidFill>
                <a:latin typeface="Arvo"/>
                <a:ea typeface="Arvo"/>
                <a:cs typeface="Arvo"/>
                <a:sym typeface="Arvo"/>
              </a:defRPr>
            </a:lvl9pPr>
          </a:lstStyle>
          <a:p>
            <a:r>
              <a:rPr lang="en-US" sz="2400" dirty="0" err="1">
                <a:latin typeface="+mj-lt"/>
              </a:rPr>
              <a:t>Em</a:t>
            </a:r>
            <a:r>
              <a:rPr lang="en-US" sz="2400" dirty="0">
                <a:latin typeface="+mj-lt"/>
              </a:rPr>
              <a:t> </a:t>
            </a:r>
            <a:r>
              <a:rPr lang="en-US" sz="2400" dirty="0" err="1">
                <a:latin typeface="+mj-lt"/>
              </a:rPr>
              <a:t>hãy</a:t>
            </a:r>
            <a:r>
              <a:rPr lang="en-US" sz="2400" dirty="0">
                <a:latin typeface="+mj-lt"/>
              </a:rPr>
              <a:t> </a:t>
            </a:r>
            <a:r>
              <a:rPr lang="en-US" sz="2400" dirty="0" err="1">
                <a:latin typeface="+mj-lt"/>
              </a:rPr>
              <a:t>cho</a:t>
            </a:r>
            <a:r>
              <a:rPr lang="en-US" sz="2400" dirty="0">
                <a:latin typeface="+mj-lt"/>
              </a:rPr>
              <a:t> </a:t>
            </a:r>
            <a:r>
              <a:rPr lang="en-US" sz="2400" dirty="0" err="1">
                <a:latin typeface="+mj-lt"/>
              </a:rPr>
              <a:t>biết</a:t>
            </a:r>
            <a:r>
              <a:rPr lang="en-US" sz="2400" dirty="0">
                <a:latin typeface="+mj-lt"/>
              </a:rPr>
              <a:t> </a:t>
            </a:r>
            <a:r>
              <a:rPr lang="en-US" sz="2400" dirty="0" err="1">
                <a:latin typeface="+mj-lt"/>
              </a:rPr>
              <a:t>trong</a:t>
            </a:r>
            <a:r>
              <a:rPr lang="en-US" sz="2400" dirty="0">
                <a:latin typeface="+mj-lt"/>
              </a:rPr>
              <a:t> </a:t>
            </a:r>
            <a:r>
              <a:rPr lang="en-US" sz="2400" dirty="0" err="1">
                <a:latin typeface="+mj-lt"/>
              </a:rPr>
              <a:t>các</a:t>
            </a:r>
            <a:r>
              <a:rPr lang="en-US" sz="2400" dirty="0">
                <a:latin typeface="+mj-lt"/>
              </a:rPr>
              <a:t> </a:t>
            </a:r>
            <a:r>
              <a:rPr lang="en-US" sz="2400" dirty="0" err="1">
                <a:latin typeface="+mj-lt"/>
              </a:rPr>
              <a:t>trường</a:t>
            </a:r>
            <a:r>
              <a:rPr lang="en-US" sz="2400" dirty="0">
                <a:latin typeface="+mj-lt"/>
              </a:rPr>
              <a:t> </a:t>
            </a:r>
            <a:r>
              <a:rPr lang="en-US" sz="2400" dirty="0" err="1">
                <a:latin typeface="+mj-lt"/>
              </a:rPr>
              <a:t>hợp</a:t>
            </a:r>
            <a:r>
              <a:rPr lang="en-US" sz="2400" dirty="0">
                <a:latin typeface="+mj-lt"/>
              </a:rPr>
              <a:t> </a:t>
            </a:r>
            <a:r>
              <a:rPr lang="en-US" sz="2400" dirty="0" err="1">
                <a:latin typeface="+mj-lt"/>
              </a:rPr>
              <a:t>sau</a:t>
            </a:r>
            <a:r>
              <a:rPr lang="en-US" sz="2400" dirty="0">
                <a:latin typeface="+mj-lt"/>
              </a:rPr>
              <a:t> </a:t>
            </a:r>
            <a:r>
              <a:rPr lang="en-US" sz="2400" dirty="0" err="1">
                <a:latin typeface="+mj-lt"/>
              </a:rPr>
              <a:t>đây</a:t>
            </a:r>
            <a:r>
              <a:rPr lang="en-US" sz="2400" dirty="0">
                <a:latin typeface="+mj-lt"/>
              </a:rPr>
              <a:t>, </a:t>
            </a:r>
            <a:r>
              <a:rPr lang="en-US" sz="2400" dirty="0" err="1">
                <a:latin typeface="+mj-lt"/>
              </a:rPr>
              <a:t>trường</a:t>
            </a:r>
            <a:r>
              <a:rPr lang="en-US" sz="2400" dirty="0">
                <a:latin typeface="+mj-lt"/>
              </a:rPr>
              <a:t> </a:t>
            </a:r>
            <a:r>
              <a:rPr lang="en-US" sz="2400" dirty="0" err="1">
                <a:latin typeface="+mj-lt"/>
              </a:rPr>
              <a:t>hợp</a:t>
            </a:r>
            <a:r>
              <a:rPr lang="en-US" sz="2400" dirty="0">
                <a:latin typeface="+mj-lt"/>
              </a:rPr>
              <a:t> </a:t>
            </a:r>
            <a:r>
              <a:rPr lang="en-US" sz="2400" dirty="0" err="1">
                <a:latin typeface="+mj-lt"/>
              </a:rPr>
              <a:t>nào</a:t>
            </a:r>
            <a:r>
              <a:rPr lang="en-US" sz="2400" dirty="0">
                <a:latin typeface="+mj-lt"/>
              </a:rPr>
              <a:t> </a:t>
            </a:r>
            <a:r>
              <a:rPr lang="en-US" sz="2400" dirty="0" err="1">
                <a:latin typeface="+mj-lt"/>
              </a:rPr>
              <a:t>được</a:t>
            </a:r>
            <a:r>
              <a:rPr lang="en-US" sz="2400" dirty="0">
                <a:latin typeface="+mj-lt"/>
              </a:rPr>
              <a:t> </a:t>
            </a:r>
            <a:r>
              <a:rPr lang="en-US" sz="2400" dirty="0" err="1">
                <a:latin typeface="+mj-lt"/>
              </a:rPr>
              <a:t>phép</a:t>
            </a:r>
            <a:r>
              <a:rPr lang="en-US" sz="2400" dirty="0">
                <a:latin typeface="+mj-lt"/>
              </a:rPr>
              <a:t> </a:t>
            </a:r>
            <a:r>
              <a:rPr lang="en-US" sz="2400" dirty="0" err="1">
                <a:latin typeface="+mj-lt"/>
              </a:rPr>
              <a:t>và</a:t>
            </a:r>
            <a:r>
              <a:rPr lang="en-US" sz="2400" dirty="0">
                <a:latin typeface="+mj-lt"/>
              </a:rPr>
              <a:t> </a:t>
            </a:r>
            <a:r>
              <a:rPr lang="en-US" sz="2400" dirty="0" err="1">
                <a:latin typeface="+mj-lt"/>
              </a:rPr>
              <a:t>trường</a:t>
            </a:r>
            <a:r>
              <a:rPr lang="en-US" sz="2400" dirty="0">
                <a:latin typeface="+mj-lt"/>
              </a:rPr>
              <a:t> </a:t>
            </a:r>
            <a:r>
              <a:rPr lang="en-US" sz="2400" dirty="0" err="1">
                <a:latin typeface="+mj-lt"/>
              </a:rPr>
              <a:t>hợp</a:t>
            </a:r>
            <a:r>
              <a:rPr lang="en-US" sz="2400" dirty="0">
                <a:latin typeface="+mj-lt"/>
              </a:rPr>
              <a:t> </a:t>
            </a:r>
            <a:r>
              <a:rPr lang="en-US" sz="2400" dirty="0" err="1">
                <a:latin typeface="+mj-lt"/>
              </a:rPr>
              <a:t>nào</a:t>
            </a:r>
            <a:r>
              <a:rPr lang="en-US" sz="2400" dirty="0">
                <a:latin typeface="+mj-lt"/>
              </a:rPr>
              <a:t> vi </a:t>
            </a:r>
            <a:r>
              <a:rPr lang="en-US" sz="2400" dirty="0" err="1">
                <a:latin typeface="+mj-lt"/>
              </a:rPr>
              <a:t>phạm</a:t>
            </a:r>
            <a:r>
              <a:rPr lang="en-US" sz="2400" dirty="0">
                <a:latin typeface="+mj-lt"/>
              </a:rPr>
              <a:t> </a:t>
            </a:r>
            <a:r>
              <a:rPr lang="en-US" sz="2400" dirty="0" err="1">
                <a:latin typeface="+mj-lt"/>
              </a:rPr>
              <a:t>quyền</a:t>
            </a:r>
            <a:r>
              <a:rPr lang="en-US" sz="2400" dirty="0">
                <a:latin typeface="+mj-lt"/>
              </a:rPr>
              <a:t> </a:t>
            </a:r>
            <a:r>
              <a:rPr lang="en-US" sz="2400" dirty="0" err="1">
                <a:latin typeface="+mj-lt"/>
              </a:rPr>
              <a:t>bất</a:t>
            </a:r>
            <a:r>
              <a:rPr lang="en-US" sz="2400" dirty="0">
                <a:latin typeface="+mj-lt"/>
              </a:rPr>
              <a:t> </a:t>
            </a:r>
            <a:r>
              <a:rPr lang="en-US" sz="2400" dirty="0" err="1">
                <a:latin typeface="+mj-lt"/>
              </a:rPr>
              <a:t>khả</a:t>
            </a:r>
            <a:r>
              <a:rPr lang="en-US" sz="2400" dirty="0">
                <a:latin typeface="+mj-lt"/>
              </a:rPr>
              <a:t> </a:t>
            </a:r>
            <a:r>
              <a:rPr lang="en-US" sz="2400" dirty="0" err="1">
                <a:latin typeface="+mj-lt"/>
              </a:rPr>
              <a:t>xâm</a:t>
            </a:r>
            <a:r>
              <a:rPr lang="en-US" sz="2400" dirty="0">
                <a:latin typeface="+mj-lt"/>
              </a:rPr>
              <a:t> </a:t>
            </a:r>
            <a:r>
              <a:rPr lang="en-US" sz="2400" dirty="0" err="1">
                <a:latin typeface="+mj-lt"/>
              </a:rPr>
              <a:t>phạm</a:t>
            </a:r>
            <a:r>
              <a:rPr lang="en-US" sz="2400" dirty="0">
                <a:latin typeface="+mj-lt"/>
              </a:rPr>
              <a:t> </a:t>
            </a:r>
            <a:r>
              <a:rPr lang="en-US" sz="2400" dirty="0" err="1">
                <a:latin typeface="+mj-lt"/>
              </a:rPr>
              <a:t>về</a:t>
            </a:r>
            <a:r>
              <a:rPr lang="en-US" sz="2400" dirty="0">
                <a:latin typeface="+mj-lt"/>
              </a:rPr>
              <a:t> </a:t>
            </a:r>
            <a:r>
              <a:rPr lang="en-US" sz="2400" dirty="0" err="1">
                <a:latin typeface="+mj-lt"/>
              </a:rPr>
              <a:t>thân</a:t>
            </a:r>
            <a:r>
              <a:rPr lang="en-US" sz="2400" dirty="0">
                <a:latin typeface="+mj-lt"/>
              </a:rPr>
              <a:t> </a:t>
            </a:r>
            <a:r>
              <a:rPr lang="en-US" sz="2400" dirty="0" err="1">
                <a:latin typeface="+mj-lt"/>
              </a:rPr>
              <a:t>thể</a:t>
            </a:r>
            <a:r>
              <a:rPr lang="en-US" sz="2400" dirty="0">
                <a:latin typeface="+mj-lt"/>
              </a:rPr>
              <a:t> </a:t>
            </a:r>
            <a:r>
              <a:rPr lang="en-US" sz="2400" dirty="0" err="1">
                <a:latin typeface="+mj-lt"/>
              </a:rPr>
              <a:t>của</a:t>
            </a:r>
            <a:r>
              <a:rPr lang="en-US" sz="2400" dirty="0">
                <a:latin typeface="+mj-lt"/>
              </a:rPr>
              <a:t> </a:t>
            </a:r>
            <a:r>
              <a:rPr lang="en-US" sz="2400" dirty="0" err="1">
                <a:latin typeface="+mj-lt"/>
              </a:rPr>
              <a:t>công</a:t>
            </a:r>
            <a:r>
              <a:rPr lang="en-US" sz="2400" dirty="0">
                <a:latin typeface="+mj-lt"/>
              </a:rPr>
              <a:t> </a:t>
            </a:r>
            <a:r>
              <a:rPr lang="en-US" sz="2400" dirty="0" err="1">
                <a:latin typeface="+mj-lt"/>
              </a:rPr>
              <a:t>dân</a:t>
            </a:r>
            <a:r>
              <a:rPr lang="en-US" sz="2400" dirty="0">
                <a:latin typeface="+mj-lt"/>
              </a:rPr>
              <a:t> </a:t>
            </a:r>
            <a:r>
              <a:rPr lang="en-US" sz="2400" dirty="0" err="1">
                <a:latin typeface="+mj-lt"/>
              </a:rPr>
              <a:t>quy</a:t>
            </a:r>
            <a:r>
              <a:rPr lang="en-US" sz="2400" dirty="0">
                <a:latin typeface="+mj-lt"/>
              </a:rPr>
              <a:t> </a:t>
            </a:r>
            <a:r>
              <a:rPr lang="en-US" sz="2400" dirty="0" err="1">
                <a:latin typeface="+mj-lt"/>
              </a:rPr>
              <a:t>định</a:t>
            </a:r>
            <a:r>
              <a:rPr lang="en-US" sz="2400" dirty="0">
                <a:latin typeface="+mj-lt"/>
              </a:rPr>
              <a:t> </a:t>
            </a:r>
            <a:r>
              <a:rPr lang="en-US" sz="2400" dirty="0" err="1">
                <a:latin typeface="+mj-lt"/>
              </a:rPr>
              <a:t>tại</a:t>
            </a:r>
            <a:r>
              <a:rPr lang="en-US" sz="2400" dirty="0">
                <a:latin typeface="+mj-lt"/>
              </a:rPr>
              <a:t> </a:t>
            </a:r>
            <a:r>
              <a:rPr lang="en-US" sz="2400" dirty="0" err="1">
                <a:latin typeface="+mj-lt"/>
              </a:rPr>
              <a:t>Điều</a:t>
            </a:r>
            <a:r>
              <a:rPr lang="en-US" sz="2400" dirty="0">
                <a:latin typeface="+mj-lt"/>
              </a:rPr>
              <a:t> 20 </a:t>
            </a:r>
            <a:r>
              <a:rPr lang="en-US" sz="2400" dirty="0" err="1">
                <a:latin typeface="+mj-lt"/>
              </a:rPr>
              <a:t>của</a:t>
            </a:r>
            <a:r>
              <a:rPr lang="en-US" sz="2400" dirty="0">
                <a:latin typeface="+mj-lt"/>
              </a:rPr>
              <a:t> </a:t>
            </a:r>
            <a:r>
              <a:rPr lang="en-US" sz="2400" dirty="0" err="1">
                <a:latin typeface="+mj-lt"/>
              </a:rPr>
              <a:t>Hiến</a:t>
            </a:r>
            <a:r>
              <a:rPr lang="en-US" sz="2400" dirty="0">
                <a:latin typeface="+mj-lt"/>
              </a:rPr>
              <a:t> </a:t>
            </a:r>
            <a:r>
              <a:rPr lang="en-US" sz="2400" dirty="0" err="1">
                <a:latin typeface="+mj-lt"/>
              </a:rPr>
              <a:t>pháp</a:t>
            </a:r>
            <a:r>
              <a:rPr lang="en-US" sz="2400" dirty="0">
                <a:latin typeface="+mj-lt"/>
              </a:rPr>
              <a:t> </a:t>
            </a:r>
          </a:p>
          <a:p>
            <a:pPr indent="-457200" algn="just">
              <a:buFont typeface="Arvo"/>
              <a:buAutoNum type="arabicPeriod"/>
            </a:pPr>
            <a:r>
              <a:rPr lang="en-US" sz="2300" b="1" dirty="0" smtClean="0">
                <a:solidFill>
                  <a:srgbClr val="C00000"/>
                </a:solidFill>
                <a:latin typeface="+mj-lt"/>
              </a:rPr>
              <a:t>A </a:t>
            </a:r>
            <a:r>
              <a:rPr lang="en-US" sz="2300" b="1" dirty="0" err="1" smtClean="0">
                <a:solidFill>
                  <a:srgbClr val="C00000"/>
                </a:solidFill>
                <a:latin typeface="+mj-lt"/>
              </a:rPr>
              <a:t>nghi</a:t>
            </a:r>
            <a:r>
              <a:rPr lang="en-US" sz="2300" b="1" dirty="0" smtClean="0">
                <a:solidFill>
                  <a:srgbClr val="C00000"/>
                </a:solidFill>
                <a:latin typeface="+mj-lt"/>
              </a:rPr>
              <a:t> </a:t>
            </a:r>
            <a:r>
              <a:rPr lang="en-US" sz="2300" b="1" dirty="0" err="1" smtClean="0">
                <a:solidFill>
                  <a:srgbClr val="C00000"/>
                </a:solidFill>
                <a:latin typeface="+mj-lt"/>
              </a:rPr>
              <a:t>ngờ</a:t>
            </a:r>
            <a:r>
              <a:rPr lang="en-US" sz="2300" b="1" dirty="0" smtClean="0">
                <a:solidFill>
                  <a:srgbClr val="C00000"/>
                </a:solidFill>
                <a:latin typeface="+mj-lt"/>
              </a:rPr>
              <a:t> B </a:t>
            </a:r>
            <a:r>
              <a:rPr lang="en-US" sz="2300" b="1" dirty="0" err="1" smtClean="0">
                <a:solidFill>
                  <a:srgbClr val="C00000"/>
                </a:solidFill>
                <a:latin typeface="+mj-lt"/>
              </a:rPr>
              <a:t>ăn</a:t>
            </a:r>
            <a:r>
              <a:rPr lang="en-US" sz="2300" b="1" dirty="0" smtClean="0">
                <a:solidFill>
                  <a:srgbClr val="C00000"/>
                </a:solidFill>
                <a:latin typeface="+mj-lt"/>
              </a:rPr>
              <a:t> </a:t>
            </a:r>
            <a:r>
              <a:rPr lang="en-US" sz="2300" b="1" dirty="0" err="1" smtClean="0">
                <a:solidFill>
                  <a:srgbClr val="C00000"/>
                </a:solidFill>
                <a:latin typeface="+mj-lt"/>
              </a:rPr>
              <a:t>trộm</a:t>
            </a:r>
            <a:r>
              <a:rPr lang="en-US" sz="2300" b="1" dirty="0" smtClean="0">
                <a:solidFill>
                  <a:srgbClr val="C00000"/>
                </a:solidFill>
                <a:latin typeface="+mj-lt"/>
              </a:rPr>
              <a:t> </a:t>
            </a:r>
            <a:r>
              <a:rPr lang="en-US" sz="2300" b="1" dirty="0" err="1" smtClean="0">
                <a:solidFill>
                  <a:srgbClr val="C00000"/>
                </a:solidFill>
                <a:latin typeface="+mj-lt"/>
              </a:rPr>
              <a:t>tiền</a:t>
            </a:r>
            <a:r>
              <a:rPr lang="en-US" sz="2300" b="1" dirty="0" smtClean="0">
                <a:solidFill>
                  <a:srgbClr val="C00000"/>
                </a:solidFill>
                <a:latin typeface="+mj-lt"/>
              </a:rPr>
              <a:t> </a:t>
            </a:r>
            <a:r>
              <a:rPr lang="en-US" sz="2300" b="1" dirty="0" err="1" smtClean="0">
                <a:solidFill>
                  <a:srgbClr val="C00000"/>
                </a:solidFill>
                <a:latin typeface="+mj-lt"/>
              </a:rPr>
              <a:t>nên</a:t>
            </a:r>
            <a:r>
              <a:rPr lang="en-US" sz="2300" b="1" dirty="0" smtClean="0">
                <a:solidFill>
                  <a:srgbClr val="C00000"/>
                </a:solidFill>
                <a:latin typeface="+mj-lt"/>
              </a:rPr>
              <a:t> </a:t>
            </a:r>
            <a:r>
              <a:rPr lang="en-US" sz="2300" b="1" dirty="0" err="1" smtClean="0">
                <a:solidFill>
                  <a:srgbClr val="C00000"/>
                </a:solidFill>
                <a:latin typeface="+mj-lt"/>
              </a:rPr>
              <a:t>giải</a:t>
            </a:r>
            <a:r>
              <a:rPr lang="en-US" sz="2300" b="1" dirty="0" smtClean="0">
                <a:solidFill>
                  <a:srgbClr val="C00000"/>
                </a:solidFill>
                <a:latin typeface="+mj-lt"/>
              </a:rPr>
              <a:t> </a:t>
            </a:r>
            <a:r>
              <a:rPr lang="en-US" sz="2300" b="1" dirty="0" err="1" smtClean="0">
                <a:solidFill>
                  <a:srgbClr val="C00000"/>
                </a:solidFill>
                <a:latin typeface="+mj-lt"/>
              </a:rPr>
              <a:t>tới</a:t>
            </a:r>
            <a:r>
              <a:rPr lang="en-US" sz="2300" b="1" dirty="0" smtClean="0">
                <a:solidFill>
                  <a:srgbClr val="C00000"/>
                </a:solidFill>
                <a:latin typeface="+mj-lt"/>
              </a:rPr>
              <a:t> </a:t>
            </a:r>
            <a:r>
              <a:rPr lang="en-US" sz="2300" b="1" dirty="0" err="1" smtClean="0">
                <a:solidFill>
                  <a:srgbClr val="C00000"/>
                </a:solidFill>
                <a:latin typeface="+mj-lt"/>
              </a:rPr>
              <a:t>công</a:t>
            </a:r>
            <a:r>
              <a:rPr lang="en-US" sz="2300" b="1" dirty="0" smtClean="0">
                <a:solidFill>
                  <a:srgbClr val="C00000"/>
                </a:solidFill>
                <a:latin typeface="+mj-lt"/>
              </a:rPr>
              <a:t> an </a:t>
            </a:r>
            <a:r>
              <a:rPr lang="en-US" sz="2300" b="1" dirty="0" err="1" smtClean="0">
                <a:solidFill>
                  <a:srgbClr val="C00000"/>
                </a:solidFill>
                <a:latin typeface="+mj-lt"/>
              </a:rPr>
              <a:t>xã</a:t>
            </a:r>
            <a:endParaRPr lang="en-US" sz="2300" b="1" dirty="0" smtClean="0">
              <a:solidFill>
                <a:srgbClr val="C00000"/>
              </a:solidFill>
              <a:latin typeface="+mj-lt"/>
            </a:endParaRPr>
          </a:p>
          <a:p>
            <a:pPr indent="-457200" algn="just">
              <a:buFont typeface="Arvo"/>
              <a:buAutoNum type="arabicPeriod"/>
            </a:pPr>
            <a:r>
              <a:rPr lang="en-US" sz="2300" b="1" dirty="0" err="1" smtClean="0">
                <a:solidFill>
                  <a:srgbClr val="C00000"/>
                </a:solidFill>
                <a:latin typeface="+mj-lt"/>
              </a:rPr>
              <a:t>Công</a:t>
            </a:r>
            <a:r>
              <a:rPr lang="en-US" sz="2300" b="1" dirty="0" smtClean="0">
                <a:solidFill>
                  <a:srgbClr val="C00000"/>
                </a:solidFill>
                <a:latin typeface="+mj-lt"/>
              </a:rPr>
              <a:t> an </a:t>
            </a:r>
            <a:r>
              <a:rPr lang="en-US" sz="2300" b="1" dirty="0" err="1" smtClean="0">
                <a:solidFill>
                  <a:srgbClr val="C00000"/>
                </a:solidFill>
                <a:latin typeface="+mj-lt"/>
              </a:rPr>
              <a:t>bắt</a:t>
            </a:r>
            <a:r>
              <a:rPr lang="en-US" sz="2300" b="1" dirty="0" smtClean="0">
                <a:solidFill>
                  <a:srgbClr val="C00000"/>
                </a:solidFill>
                <a:latin typeface="+mj-lt"/>
              </a:rPr>
              <a:t> </a:t>
            </a:r>
            <a:r>
              <a:rPr lang="en-US" sz="2300" b="1" dirty="0" err="1" smtClean="0">
                <a:solidFill>
                  <a:srgbClr val="C00000"/>
                </a:solidFill>
                <a:latin typeface="+mj-lt"/>
              </a:rPr>
              <a:t>giam</a:t>
            </a:r>
            <a:r>
              <a:rPr lang="en-US" sz="2300" b="1" dirty="0" smtClean="0">
                <a:solidFill>
                  <a:srgbClr val="C00000"/>
                </a:solidFill>
                <a:latin typeface="+mj-lt"/>
              </a:rPr>
              <a:t> </a:t>
            </a:r>
            <a:r>
              <a:rPr lang="en-US" sz="2300" b="1" dirty="0" err="1" smtClean="0">
                <a:solidFill>
                  <a:srgbClr val="C00000"/>
                </a:solidFill>
                <a:latin typeface="+mj-lt"/>
              </a:rPr>
              <a:t>khi</a:t>
            </a:r>
            <a:r>
              <a:rPr lang="en-US" sz="2300" b="1" dirty="0" smtClean="0">
                <a:solidFill>
                  <a:srgbClr val="C00000"/>
                </a:solidFill>
                <a:latin typeface="+mj-lt"/>
              </a:rPr>
              <a:t> </a:t>
            </a:r>
            <a:r>
              <a:rPr lang="en-US" sz="2300" b="1" dirty="0" err="1" smtClean="0">
                <a:solidFill>
                  <a:srgbClr val="C00000"/>
                </a:solidFill>
                <a:latin typeface="+mj-lt"/>
              </a:rPr>
              <a:t>bắt</a:t>
            </a:r>
            <a:r>
              <a:rPr lang="en-US" sz="2300" b="1" dirty="0" smtClean="0">
                <a:solidFill>
                  <a:srgbClr val="C00000"/>
                </a:solidFill>
                <a:latin typeface="+mj-lt"/>
              </a:rPr>
              <a:t> </a:t>
            </a:r>
            <a:r>
              <a:rPr lang="en-US" sz="2300" b="1" dirty="0" err="1" smtClean="0">
                <a:solidFill>
                  <a:srgbClr val="C00000"/>
                </a:solidFill>
                <a:latin typeface="+mj-lt"/>
              </a:rPr>
              <a:t>quả</a:t>
            </a:r>
            <a:r>
              <a:rPr lang="en-US" sz="2300" b="1" dirty="0" smtClean="0">
                <a:solidFill>
                  <a:srgbClr val="C00000"/>
                </a:solidFill>
                <a:latin typeface="+mj-lt"/>
              </a:rPr>
              <a:t> tang C </a:t>
            </a:r>
            <a:r>
              <a:rPr lang="en-US" sz="2300" b="1" dirty="0" err="1" smtClean="0">
                <a:solidFill>
                  <a:srgbClr val="C00000"/>
                </a:solidFill>
                <a:latin typeface="+mj-lt"/>
              </a:rPr>
              <a:t>khi</a:t>
            </a:r>
            <a:r>
              <a:rPr lang="en-US" sz="2300" b="1" dirty="0" smtClean="0">
                <a:solidFill>
                  <a:srgbClr val="C00000"/>
                </a:solidFill>
                <a:latin typeface="+mj-lt"/>
              </a:rPr>
              <a:t> C </a:t>
            </a:r>
            <a:r>
              <a:rPr lang="en-US" sz="2300" b="1" dirty="0" err="1" smtClean="0">
                <a:solidFill>
                  <a:srgbClr val="C00000"/>
                </a:solidFill>
                <a:latin typeface="+mj-lt"/>
              </a:rPr>
              <a:t>đang</a:t>
            </a:r>
            <a:r>
              <a:rPr lang="en-US" sz="2300" b="1" dirty="0" smtClean="0">
                <a:solidFill>
                  <a:srgbClr val="C00000"/>
                </a:solidFill>
                <a:latin typeface="+mj-lt"/>
              </a:rPr>
              <a:t> </a:t>
            </a:r>
            <a:r>
              <a:rPr lang="en-US" sz="2300" b="1" dirty="0" err="1" smtClean="0">
                <a:solidFill>
                  <a:srgbClr val="C00000"/>
                </a:solidFill>
                <a:latin typeface="+mj-lt"/>
              </a:rPr>
              <a:t>vận</a:t>
            </a:r>
            <a:r>
              <a:rPr lang="en-US" sz="2300" b="1" dirty="0" smtClean="0">
                <a:solidFill>
                  <a:srgbClr val="C00000"/>
                </a:solidFill>
                <a:latin typeface="+mj-lt"/>
              </a:rPr>
              <a:t> </a:t>
            </a:r>
            <a:r>
              <a:rPr lang="en-US" sz="2300" b="1" dirty="0" err="1" smtClean="0">
                <a:solidFill>
                  <a:srgbClr val="C00000"/>
                </a:solidFill>
                <a:latin typeface="+mj-lt"/>
              </a:rPr>
              <a:t>chuyển</a:t>
            </a:r>
            <a:r>
              <a:rPr lang="en-US" sz="2300" b="1" dirty="0" smtClean="0">
                <a:solidFill>
                  <a:srgbClr val="C00000"/>
                </a:solidFill>
                <a:latin typeface="+mj-lt"/>
              </a:rPr>
              <a:t> </a:t>
            </a:r>
            <a:r>
              <a:rPr lang="en-US" sz="2300" b="1" dirty="0" err="1" smtClean="0">
                <a:solidFill>
                  <a:srgbClr val="C00000"/>
                </a:solidFill>
                <a:latin typeface="+mj-lt"/>
              </a:rPr>
              <a:t>trái</a:t>
            </a:r>
            <a:r>
              <a:rPr lang="en-US" sz="2300" b="1" dirty="0" smtClean="0">
                <a:solidFill>
                  <a:srgbClr val="C00000"/>
                </a:solidFill>
                <a:latin typeface="+mj-lt"/>
              </a:rPr>
              <a:t> </a:t>
            </a:r>
            <a:r>
              <a:rPr lang="en-US" sz="2300" b="1" dirty="0" err="1" smtClean="0">
                <a:solidFill>
                  <a:srgbClr val="C00000"/>
                </a:solidFill>
                <a:latin typeface="+mj-lt"/>
              </a:rPr>
              <a:t>phép</a:t>
            </a:r>
            <a:r>
              <a:rPr lang="en-US" sz="2300" b="1" dirty="0" smtClean="0">
                <a:solidFill>
                  <a:srgbClr val="C00000"/>
                </a:solidFill>
                <a:latin typeface="+mj-lt"/>
              </a:rPr>
              <a:t> </a:t>
            </a:r>
            <a:r>
              <a:rPr lang="en-US" sz="2300" b="1" dirty="0" err="1" smtClean="0">
                <a:solidFill>
                  <a:srgbClr val="C00000"/>
                </a:solidFill>
                <a:latin typeface="+mj-lt"/>
              </a:rPr>
              <a:t>chất</a:t>
            </a:r>
            <a:r>
              <a:rPr lang="en-US" sz="2300" b="1" dirty="0" smtClean="0">
                <a:solidFill>
                  <a:srgbClr val="C00000"/>
                </a:solidFill>
                <a:latin typeface="+mj-lt"/>
              </a:rPr>
              <a:t> ma </a:t>
            </a:r>
            <a:r>
              <a:rPr lang="en-US" sz="2300" b="1" dirty="0" err="1" smtClean="0">
                <a:solidFill>
                  <a:srgbClr val="C00000"/>
                </a:solidFill>
                <a:latin typeface="+mj-lt"/>
              </a:rPr>
              <a:t>túy</a:t>
            </a:r>
            <a:endParaRPr lang="en-US" sz="2300" b="1" dirty="0" smtClean="0">
              <a:solidFill>
                <a:srgbClr val="C00000"/>
              </a:solidFill>
              <a:latin typeface="+mj-lt"/>
            </a:endParaRPr>
          </a:p>
          <a:p>
            <a:pPr indent="-457200" algn="just">
              <a:buFont typeface="Arvo"/>
              <a:buAutoNum type="arabicPeriod"/>
            </a:pPr>
            <a:r>
              <a:rPr lang="en-US" sz="2300" b="1" dirty="0" smtClean="0">
                <a:solidFill>
                  <a:srgbClr val="C00000"/>
                </a:solidFill>
                <a:latin typeface="+mj-lt"/>
              </a:rPr>
              <a:t>A </a:t>
            </a:r>
            <a:r>
              <a:rPr lang="en-US" sz="2300" b="1" dirty="0" err="1" smtClean="0">
                <a:solidFill>
                  <a:srgbClr val="C00000"/>
                </a:solidFill>
                <a:latin typeface="+mj-lt"/>
              </a:rPr>
              <a:t>và</a:t>
            </a:r>
            <a:r>
              <a:rPr lang="en-US" sz="2300" b="1" dirty="0" smtClean="0">
                <a:solidFill>
                  <a:srgbClr val="C00000"/>
                </a:solidFill>
                <a:latin typeface="+mj-lt"/>
              </a:rPr>
              <a:t> B </a:t>
            </a:r>
            <a:r>
              <a:rPr lang="en-US" sz="2300" b="1" dirty="0" err="1" smtClean="0">
                <a:solidFill>
                  <a:srgbClr val="C00000"/>
                </a:solidFill>
                <a:latin typeface="+mj-lt"/>
              </a:rPr>
              <a:t>đánh</a:t>
            </a:r>
            <a:r>
              <a:rPr lang="en-US" sz="2300" b="1" dirty="0" smtClean="0">
                <a:solidFill>
                  <a:srgbClr val="C00000"/>
                </a:solidFill>
                <a:latin typeface="+mj-lt"/>
              </a:rPr>
              <a:t> </a:t>
            </a:r>
            <a:r>
              <a:rPr lang="en-US" sz="2300" b="1" dirty="0" err="1" smtClean="0">
                <a:solidFill>
                  <a:srgbClr val="C00000"/>
                </a:solidFill>
                <a:latin typeface="+mj-lt"/>
              </a:rPr>
              <a:t>nhau</a:t>
            </a:r>
            <a:r>
              <a:rPr lang="en-US" sz="2300" b="1" dirty="0" smtClean="0">
                <a:solidFill>
                  <a:srgbClr val="C00000"/>
                </a:solidFill>
                <a:latin typeface="+mj-lt"/>
              </a:rPr>
              <a:t>, </a:t>
            </a:r>
            <a:r>
              <a:rPr lang="en-US" sz="2300" b="1" dirty="0" err="1" smtClean="0">
                <a:solidFill>
                  <a:srgbClr val="C00000"/>
                </a:solidFill>
                <a:latin typeface="+mj-lt"/>
              </a:rPr>
              <a:t>chủ</a:t>
            </a:r>
            <a:r>
              <a:rPr lang="en-US" sz="2300" b="1" dirty="0" smtClean="0">
                <a:solidFill>
                  <a:srgbClr val="C00000"/>
                </a:solidFill>
                <a:latin typeface="+mj-lt"/>
              </a:rPr>
              <a:t> </a:t>
            </a:r>
            <a:r>
              <a:rPr lang="en-US" sz="2300" b="1" dirty="0" err="1" smtClean="0">
                <a:solidFill>
                  <a:srgbClr val="C00000"/>
                </a:solidFill>
                <a:latin typeface="+mj-lt"/>
              </a:rPr>
              <a:t>tịch</a:t>
            </a:r>
            <a:r>
              <a:rPr lang="en-US" sz="2300" b="1" dirty="0" smtClean="0">
                <a:solidFill>
                  <a:srgbClr val="C00000"/>
                </a:solidFill>
                <a:latin typeface="+mj-lt"/>
              </a:rPr>
              <a:t> </a:t>
            </a:r>
            <a:r>
              <a:rPr lang="en-US" sz="2300" b="1" dirty="0" err="1" smtClean="0">
                <a:solidFill>
                  <a:srgbClr val="C00000"/>
                </a:solidFill>
                <a:latin typeface="+mj-lt"/>
              </a:rPr>
              <a:t>huyện</a:t>
            </a:r>
            <a:r>
              <a:rPr lang="en-US" sz="2300" b="1" dirty="0" smtClean="0">
                <a:solidFill>
                  <a:srgbClr val="C00000"/>
                </a:solidFill>
                <a:latin typeface="+mj-lt"/>
              </a:rPr>
              <a:t> </a:t>
            </a:r>
            <a:r>
              <a:rPr lang="en-US" sz="2300" b="1" dirty="0" err="1" smtClean="0">
                <a:solidFill>
                  <a:srgbClr val="C00000"/>
                </a:solidFill>
                <a:latin typeface="+mj-lt"/>
              </a:rPr>
              <a:t>ra</a:t>
            </a:r>
            <a:r>
              <a:rPr lang="en-US" sz="2300" b="1" dirty="0" smtClean="0">
                <a:solidFill>
                  <a:srgbClr val="C00000"/>
                </a:solidFill>
                <a:latin typeface="+mj-lt"/>
              </a:rPr>
              <a:t> </a:t>
            </a:r>
            <a:r>
              <a:rPr lang="en-US" sz="2300" b="1" dirty="0" err="1" smtClean="0">
                <a:solidFill>
                  <a:srgbClr val="C00000"/>
                </a:solidFill>
                <a:latin typeface="+mj-lt"/>
              </a:rPr>
              <a:t>lệnh</a:t>
            </a:r>
            <a:r>
              <a:rPr lang="en-US" sz="2300" b="1" dirty="0" smtClean="0">
                <a:solidFill>
                  <a:srgbClr val="C00000"/>
                </a:solidFill>
                <a:latin typeface="+mj-lt"/>
              </a:rPr>
              <a:t> </a:t>
            </a:r>
            <a:r>
              <a:rPr lang="en-US" sz="2300" b="1" dirty="0" err="1" smtClean="0">
                <a:solidFill>
                  <a:srgbClr val="C00000"/>
                </a:solidFill>
                <a:latin typeface="+mj-lt"/>
              </a:rPr>
              <a:t>bắt</a:t>
            </a:r>
            <a:r>
              <a:rPr lang="en-US" sz="2300" b="1" dirty="0" smtClean="0">
                <a:solidFill>
                  <a:srgbClr val="C00000"/>
                </a:solidFill>
                <a:latin typeface="+mj-lt"/>
              </a:rPr>
              <a:t> </a:t>
            </a:r>
            <a:r>
              <a:rPr lang="en-US" sz="2300" b="1" dirty="0" err="1" smtClean="0">
                <a:solidFill>
                  <a:srgbClr val="C00000"/>
                </a:solidFill>
                <a:latin typeface="+mj-lt"/>
              </a:rPr>
              <a:t>giam</a:t>
            </a:r>
            <a:endParaRPr lang="en-US" sz="2300" b="1" dirty="0" smtClean="0">
              <a:solidFill>
                <a:srgbClr val="C00000"/>
              </a:solidFill>
              <a:latin typeface="+mj-lt"/>
            </a:endParaRPr>
          </a:p>
          <a:p>
            <a:pPr indent="-457200" algn="just">
              <a:buFont typeface="Arvo"/>
              <a:buAutoNum type="arabicPeriod"/>
            </a:pPr>
            <a:r>
              <a:rPr lang="en-US" sz="2300" b="1" dirty="0" err="1" smtClean="0">
                <a:solidFill>
                  <a:srgbClr val="C00000"/>
                </a:solidFill>
                <a:latin typeface="+mj-lt"/>
              </a:rPr>
              <a:t>Thấy</a:t>
            </a:r>
            <a:r>
              <a:rPr lang="en-US" sz="2300" b="1" dirty="0" smtClean="0">
                <a:solidFill>
                  <a:srgbClr val="C00000"/>
                </a:solidFill>
                <a:latin typeface="+mj-lt"/>
              </a:rPr>
              <a:t> </a:t>
            </a:r>
            <a:r>
              <a:rPr lang="en-US" sz="2300" b="1" dirty="0" err="1" smtClean="0">
                <a:solidFill>
                  <a:srgbClr val="C00000"/>
                </a:solidFill>
                <a:latin typeface="+mj-lt"/>
              </a:rPr>
              <a:t>tội</a:t>
            </a:r>
            <a:r>
              <a:rPr lang="en-US" sz="2300" b="1" dirty="0" smtClean="0">
                <a:solidFill>
                  <a:srgbClr val="C00000"/>
                </a:solidFill>
                <a:latin typeface="+mj-lt"/>
              </a:rPr>
              <a:t> </a:t>
            </a:r>
            <a:r>
              <a:rPr lang="en-US" sz="2300" b="1" dirty="0" err="1" smtClean="0">
                <a:solidFill>
                  <a:srgbClr val="C00000"/>
                </a:solidFill>
                <a:latin typeface="+mj-lt"/>
              </a:rPr>
              <a:t>phạm</a:t>
            </a:r>
            <a:r>
              <a:rPr lang="en-US" sz="2300" b="1" dirty="0" smtClean="0">
                <a:solidFill>
                  <a:srgbClr val="C00000"/>
                </a:solidFill>
                <a:latin typeface="+mj-lt"/>
              </a:rPr>
              <a:t> </a:t>
            </a:r>
            <a:r>
              <a:rPr lang="en-US" sz="2300" b="1" dirty="0" err="1" smtClean="0">
                <a:solidFill>
                  <a:srgbClr val="C00000"/>
                </a:solidFill>
                <a:latin typeface="+mj-lt"/>
              </a:rPr>
              <a:t>đang</a:t>
            </a:r>
            <a:r>
              <a:rPr lang="en-US" sz="2300" b="1" dirty="0" smtClean="0">
                <a:solidFill>
                  <a:srgbClr val="C00000"/>
                </a:solidFill>
                <a:latin typeface="+mj-lt"/>
              </a:rPr>
              <a:t> </a:t>
            </a:r>
            <a:r>
              <a:rPr lang="en-US" sz="2300" b="1" dirty="0" err="1" smtClean="0">
                <a:solidFill>
                  <a:srgbClr val="C00000"/>
                </a:solidFill>
                <a:latin typeface="+mj-lt"/>
              </a:rPr>
              <a:t>bị</a:t>
            </a:r>
            <a:r>
              <a:rPr lang="en-US" sz="2300" b="1" dirty="0" smtClean="0">
                <a:solidFill>
                  <a:srgbClr val="C00000"/>
                </a:solidFill>
                <a:latin typeface="+mj-lt"/>
              </a:rPr>
              <a:t> </a:t>
            </a:r>
            <a:r>
              <a:rPr lang="en-US" sz="2300" b="1" dirty="0" err="1" smtClean="0">
                <a:solidFill>
                  <a:srgbClr val="C00000"/>
                </a:solidFill>
                <a:latin typeface="+mj-lt"/>
              </a:rPr>
              <a:t>truy</a:t>
            </a:r>
            <a:r>
              <a:rPr lang="en-US" sz="2300" b="1" dirty="0" smtClean="0">
                <a:solidFill>
                  <a:srgbClr val="C00000"/>
                </a:solidFill>
                <a:latin typeface="+mj-lt"/>
              </a:rPr>
              <a:t> </a:t>
            </a:r>
            <a:r>
              <a:rPr lang="en-US" sz="2300" b="1" dirty="0" err="1" smtClean="0">
                <a:solidFill>
                  <a:srgbClr val="C00000"/>
                </a:solidFill>
                <a:latin typeface="+mj-lt"/>
              </a:rPr>
              <a:t>nã</a:t>
            </a:r>
            <a:r>
              <a:rPr lang="en-US" sz="2300" b="1" dirty="0" smtClean="0">
                <a:solidFill>
                  <a:srgbClr val="C00000"/>
                </a:solidFill>
                <a:latin typeface="+mj-lt"/>
              </a:rPr>
              <a:t>, </a:t>
            </a:r>
            <a:r>
              <a:rPr lang="en-US" sz="2300" b="1" dirty="0" err="1" smtClean="0">
                <a:solidFill>
                  <a:srgbClr val="C00000"/>
                </a:solidFill>
                <a:latin typeface="+mj-lt"/>
              </a:rPr>
              <a:t>anh</a:t>
            </a:r>
            <a:r>
              <a:rPr lang="en-US" sz="2300" b="1" dirty="0" smtClean="0">
                <a:solidFill>
                  <a:srgbClr val="C00000"/>
                </a:solidFill>
                <a:latin typeface="+mj-lt"/>
              </a:rPr>
              <a:t> A </a:t>
            </a:r>
            <a:r>
              <a:rPr lang="en-US" sz="2300" b="1" dirty="0" err="1" smtClean="0">
                <a:solidFill>
                  <a:srgbClr val="C00000"/>
                </a:solidFill>
                <a:latin typeface="+mj-lt"/>
              </a:rPr>
              <a:t>bắt</a:t>
            </a:r>
            <a:r>
              <a:rPr lang="en-US" sz="2300" b="1" dirty="0" smtClean="0">
                <a:solidFill>
                  <a:srgbClr val="C00000"/>
                </a:solidFill>
                <a:latin typeface="+mj-lt"/>
              </a:rPr>
              <a:t> </a:t>
            </a:r>
            <a:r>
              <a:rPr lang="en-US" sz="2300" b="1" dirty="0" err="1" smtClean="0">
                <a:solidFill>
                  <a:srgbClr val="C00000"/>
                </a:solidFill>
                <a:latin typeface="+mj-lt"/>
              </a:rPr>
              <a:t>giữ</a:t>
            </a:r>
            <a:r>
              <a:rPr lang="en-US" sz="2300" b="1" dirty="0" smtClean="0">
                <a:solidFill>
                  <a:srgbClr val="C00000"/>
                </a:solidFill>
                <a:latin typeface="+mj-lt"/>
              </a:rPr>
              <a:t> </a:t>
            </a:r>
            <a:r>
              <a:rPr lang="en-US" sz="2300" b="1" dirty="0" err="1" smtClean="0">
                <a:solidFill>
                  <a:srgbClr val="C00000"/>
                </a:solidFill>
                <a:latin typeface="+mj-lt"/>
              </a:rPr>
              <a:t>và</a:t>
            </a:r>
            <a:r>
              <a:rPr lang="en-US" sz="2300" b="1" dirty="0" smtClean="0">
                <a:solidFill>
                  <a:srgbClr val="C00000"/>
                </a:solidFill>
                <a:latin typeface="+mj-lt"/>
              </a:rPr>
              <a:t> </a:t>
            </a:r>
            <a:r>
              <a:rPr lang="en-US" sz="2300" b="1" dirty="0" err="1" smtClean="0">
                <a:solidFill>
                  <a:srgbClr val="C00000"/>
                </a:solidFill>
                <a:latin typeface="+mj-lt"/>
              </a:rPr>
              <a:t>báo</a:t>
            </a:r>
            <a:r>
              <a:rPr lang="en-US" sz="2300" b="1" dirty="0" smtClean="0">
                <a:solidFill>
                  <a:srgbClr val="C00000"/>
                </a:solidFill>
                <a:latin typeface="+mj-lt"/>
              </a:rPr>
              <a:t> </a:t>
            </a:r>
            <a:r>
              <a:rPr lang="en-US" sz="2300" b="1" dirty="0" err="1" smtClean="0">
                <a:solidFill>
                  <a:srgbClr val="C00000"/>
                </a:solidFill>
                <a:latin typeface="+mj-lt"/>
              </a:rPr>
              <a:t>cơ</a:t>
            </a:r>
            <a:r>
              <a:rPr lang="en-US" sz="2300" b="1" dirty="0" smtClean="0">
                <a:solidFill>
                  <a:srgbClr val="C00000"/>
                </a:solidFill>
                <a:latin typeface="+mj-lt"/>
              </a:rPr>
              <a:t> </a:t>
            </a:r>
            <a:r>
              <a:rPr lang="en-US" sz="2300" b="1" dirty="0" err="1" smtClean="0">
                <a:solidFill>
                  <a:srgbClr val="C00000"/>
                </a:solidFill>
                <a:latin typeface="+mj-lt"/>
              </a:rPr>
              <a:t>quan</a:t>
            </a:r>
            <a:r>
              <a:rPr lang="en-US" sz="2300" b="1" dirty="0" smtClean="0">
                <a:solidFill>
                  <a:srgbClr val="C00000"/>
                </a:solidFill>
                <a:latin typeface="+mj-lt"/>
              </a:rPr>
              <a:t> </a:t>
            </a:r>
            <a:r>
              <a:rPr lang="en-US" sz="2300" b="1" dirty="0" err="1" smtClean="0">
                <a:solidFill>
                  <a:srgbClr val="C00000"/>
                </a:solidFill>
                <a:latin typeface="+mj-lt"/>
              </a:rPr>
              <a:t>có</a:t>
            </a:r>
            <a:r>
              <a:rPr lang="en-US" sz="2300" b="1" dirty="0" smtClean="0">
                <a:solidFill>
                  <a:srgbClr val="C00000"/>
                </a:solidFill>
                <a:latin typeface="+mj-lt"/>
              </a:rPr>
              <a:t> </a:t>
            </a:r>
            <a:r>
              <a:rPr lang="en-US" sz="2300" b="1" dirty="0" err="1" smtClean="0">
                <a:solidFill>
                  <a:srgbClr val="C00000"/>
                </a:solidFill>
                <a:latin typeface="+mj-lt"/>
              </a:rPr>
              <a:t>thẩm</a:t>
            </a:r>
            <a:r>
              <a:rPr lang="en-US" sz="2300" b="1" dirty="0" smtClean="0">
                <a:solidFill>
                  <a:srgbClr val="C00000"/>
                </a:solidFill>
                <a:latin typeface="+mj-lt"/>
              </a:rPr>
              <a:t> </a:t>
            </a:r>
            <a:r>
              <a:rPr lang="en-US" sz="2300" b="1" dirty="0" err="1" smtClean="0">
                <a:solidFill>
                  <a:srgbClr val="C00000"/>
                </a:solidFill>
                <a:latin typeface="+mj-lt"/>
              </a:rPr>
              <a:t>quyền</a:t>
            </a:r>
            <a:endParaRPr lang="en-US" sz="2300" b="1" dirty="0" smtClean="0">
              <a:solidFill>
                <a:srgbClr val="C00000"/>
              </a:solidFill>
              <a:latin typeface="+mj-lt"/>
            </a:endParaRPr>
          </a:p>
        </p:txBody>
      </p:sp>
    </p:spTree>
    <p:extLst>
      <p:ext uri="{BB962C8B-B14F-4D97-AF65-F5344CB8AC3E}">
        <p14:creationId xmlns:p14="http://schemas.microsoft.com/office/powerpoint/2010/main" val="8704386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079963" y="145908"/>
            <a:ext cx="6703800" cy="517947"/>
          </a:xfrm>
          <a:solidFill>
            <a:srgbClr val="C00000"/>
          </a:solidFill>
        </p:spPr>
        <p:txBody>
          <a:bodyPr/>
          <a:lstStyle/>
          <a:p>
            <a:r>
              <a:rPr lang="en-US" b="1" dirty="0" smtClean="0">
                <a:solidFill>
                  <a:schemeClr val="bg1"/>
                </a:solidFill>
                <a:latin typeface="+mj-lt"/>
              </a:rPr>
              <a:t>ĐÁP ÁN</a:t>
            </a:r>
            <a:endParaRPr lang="en-US" b="1" dirty="0">
              <a:solidFill>
                <a:schemeClr val="bg1"/>
              </a:solidFill>
              <a:latin typeface="+mj-lt"/>
            </a:endParaRPr>
          </a:p>
        </p:txBody>
      </p:sp>
      <p:pic>
        <p:nvPicPr>
          <p:cNvPr id="5" name="Picture 4"/>
          <p:cNvPicPr>
            <a:picLocks noChangeAspect="1"/>
          </p:cNvPicPr>
          <p:nvPr/>
        </p:nvPicPr>
        <p:blipFill>
          <a:blip r:embed="rId2"/>
          <a:stretch>
            <a:fillRect/>
          </a:stretch>
        </p:blipFill>
        <p:spPr>
          <a:xfrm>
            <a:off x="0" y="0"/>
            <a:ext cx="644235" cy="620191"/>
          </a:xfrm>
          <a:prstGeom prst="rect">
            <a:avLst/>
          </a:prstGeom>
        </p:spPr>
      </p:pic>
      <p:sp>
        <p:nvSpPr>
          <p:cNvPr id="2" name="Rectangle 1"/>
          <p:cNvSpPr/>
          <p:nvPr/>
        </p:nvSpPr>
        <p:spPr>
          <a:xfrm>
            <a:off x="571501" y="985003"/>
            <a:ext cx="8572499" cy="400110"/>
          </a:xfrm>
          <a:prstGeom prst="rect">
            <a:avLst/>
          </a:prstGeom>
        </p:spPr>
        <p:txBody>
          <a:bodyPr wrap="square">
            <a:spAutoFit/>
          </a:bodyPr>
          <a:lstStyle/>
          <a:p>
            <a:pPr algn="just" fontAlgn="base"/>
            <a:endParaRPr lang="vi-VN" sz="2000" dirty="0"/>
          </a:p>
        </p:txBody>
      </p:sp>
      <p:sp>
        <p:nvSpPr>
          <p:cNvPr id="7" name="Rounded Rectangle 6"/>
          <p:cNvSpPr/>
          <p:nvPr/>
        </p:nvSpPr>
        <p:spPr>
          <a:xfrm>
            <a:off x="322116" y="894665"/>
            <a:ext cx="8486385" cy="35918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smtClean="0">
                <a:solidFill>
                  <a:srgbClr val="C00000"/>
                </a:solidFill>
              </a:rPr>
              <a:t>Điều 20</a:t>
            </a:r>
            <a:r>
              <a:rPr lang="vi-VN" sz="2000" b="1" dirty="0" smtClean="0">
                <a:solidFill>
                  <a:schemeClr val="accent6"/>
                </a:solidFill>
              </a:rPr>
              <a:t>.</a:t>
            </a:r>
            <a:endParaRPr lang="vi-VN" sz="2000" dirty="0" smtClean="0">
              <a:solidFill>
                <a:schemeClr val="accent6"/>
              </a:solidFill>
            </a:endParaRPr>
          </a:p>
          <a:p>
            <a:pPr algn="just"/>
            <a:r>
              <a:rPr lang="vi-VN" sz="2000" b="1" u="sng" dirty="0" smtClean="0">
                <a:solidFill>
                  <a:srgbClr val="C00000"/>
                </a:solidFill>
              </a:rPr>
              <a:t>1. Mọi người có quyền bất khả xâm phạm về thân thể</a:t>
            </a:r>
            <a:r>
              <a:rPr lang="vi-VN" sz="2000" dirty="0" smtClean="0">
                <a:solidFill>
                  <a:schemeClr val="accent6"/>
                </a:solidFill>
              </a:rPr>
              <a:t>, </a:t>
            </a:r>
            <a:r>
              <a:rPr lang="vi-VN" sz="2000" dirty="0" smtClean="0">
                <a:solidFill>
                  <a:schemeClr val="bg1">
                    <a:lumMod val="10000"/>
                  </a:schemeClr>
                </a:solidFill>
              </a:rPr>
              <a:t>được pháp luật bảo hộ về sức khoẻ, danh dự và nhân phẩm; không bị tra tấn, bạo lực, truy bức, nhục hình hay bất kỳ hình thức đối xử nào khác xâm phạm thân thể, sức khỏe, xúc phạm danh dự, nhân phẩm.</a:t>
            </a:r>
          </a:p>
          <a:p>
            <a:pPr algn="just"/>
            <a:r>
              <a:rPr lang="vi-VN" sz="2000" dirty="0" smtClean="0">
                <a:solidFill>
                  <a:schemeClr val="bg1">
                    <a:lumMod val="10000"/>
                  </a:schemeClr>
                </a:solidFill>
              </a:rPr>
              <a:t>2. Không </a:t>
            </a:r>
            <a:r>
              <a:rPr lang="vi-VN" sz="2000" dirty="0">
                <a:solidFill>
                  <a:schemeClr val="bg1">
                    <a:lumMod val="10000"/>
                  </a:schemeClr>
                </a:solidFill>
              </a:rPr>
              <a:t>ai bị bắt nếu không có </a:t>
            </a:r>
            <a:r>
              <a:rPr lang="vi-VN" sz="2000" u="sng" dirty="0">
                <a:solidFill>
                  <a:srgbClr val="C00000"/>
                </a:solidFill>
              </a:rPr>
              <a:t>quyết định của Tòa án nhân dân, quyết định hoặc phê chuẩn của Viện kiểm sát nhân dân</a:t>
            </a:r>
            <a:r>
              <a:rPr lang="vi-VN" sz="2000" dirty="0">
                <a:solidFill>
                  <a:srgbClr val="C00000"/>
                </a:solidFill>
              </a:rPr>
              <a:t>, trừ trường hợp phạm tội </a:t>
            </a:r>
            <a:r>
              <a:rPr lang="vi-VN" sz="2000" u="sng" dirty="0">
                <a:solidFill>
                  <a:srgbClr val="C00000"/>
                </a:solidFill>
              </a:rPr>
              <a:t>quả tang</a:t>
            </a:r>
            <a:r>
              <a:rPr lang="vi-VN" sz="2000" dirty="0">
                <a:solidFill>
                  <a:schemeClr val="bg1">
                    <a:lumMod val="10000"/>
                  </a:schemeClr>
                </a:solidFill>
              </a:rPr>
              <a:t>. Việc bắt, giam, giữ người do </a:t>
            </a:r>
            <a:r>
              <a:rPr lang="vi-VN" sz="2000" b="1" u="sng" dirty="0">
                <a:solidFill>
                  <a:srgbClr val="C00000"/>
                </a:solidFill>
              </a:rPr>
              <a:t>luật định</a:t>
            </a:r>
            <a:r>
              <a:rPr lang="vi-VN" sz="2000" dirty="0">
                <a:solidFill>
                  <a:schemeClr val="bg1">
                    <a:lumMod val="10000"/>
                  </a:schemeClr>
                </a:solidFill>
              </a:rPr>
              <a:t>.”</a:t>
            </a:r>
            <a:endParaRPr lang="en-US" sz="2000" dirty="0">
              <a:solidFill>
                <a:schemeClr val="bg1">
                  <a:lumMod val="10000"/>
                </a:schemeClr>
              </a:solidFill>
            </a:endParaRPr>
          </a:p>
          <a:p>
            <a:pPr algn="just"/>
            <a:endParaRPr lang="vi-VN" sz="2000" dirty="0" smtClean="0">
              <a:solidFill>
                <a:schemeClr val="bg1">
                  <a:lumMod val="10000"/>
                </a:schemeClr>
              </a:solidFill>
            </a:endParaRPr>
          </a:p>
          <a:p>
            <a:r>
              <a:rPr lang="vi-VN" sz="1800" dirty="0"/>
              <a:t/>
            </a:r>
            <a:br>
              <a:rPr lang="vi-VN" sz="1800" dirty="0"/>
            </a:br>
            <a:endParaRPr lang="vi-VN" sz="1800" dirty="0"/>
          </a:p>
          <a:p>
            <a:endParaRPr lang="vi-VN" sz="1800" dirty="0"/>
          </a:p>
        </p:txBody>
      </p:sp>
    </p:spTree>
    <p:extLst>
      <p:ext uri="{BB962C8B-B14F-4D97-AF65-F5344CB8AC3E}">
        <p14:creationId xmlns:p14="http://schemas.microsoft.com/office/powerpoint/2010/main" val="8821782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266027" y="0"/>
            <a:ext cx="6703800" cy="517947"/>
          </a:xfrm>
          <a:solidFill>
            <a:srgbClr val="C00000"/>
          </a:solidFill>
        </p:spPr>
        <p:txBody>
          <a:bodyPr/>
          <a:lstStyle/>
          <a:p>
            <a:r>
              <a:rPr lang="en-US" b="1" dirty="0" smtClean="0">
                <a:solidFill>
                  <a:schemeClr val="bg1"/>
                </a:solidFill>
                <a:latin typeface="+mj-lt"/>
              </a:rPr>
              <a:t>ĐÁP ÁN</a:t>
            </a:r>
            <a:endParaRPr lang="en-US" b="1" dirty="0">
              <a:solidFill>
                <a:schemeClr val="bg1"/>
              </a:solidFill>
              <a:latin typeface="+mj-lt"/>
            </a:endParaRPr>
          </a:p>
        </p:txBody>
      </p:sp>
      <p:pic>
        <p:nvPicPr>
          <p:cNvPr id="5" name="Picture 4"/>
          <p:cNvPicPr>
            <a:picLocks noChangeAspect="1"/>
          </p:cNvPicPr>
          <p:nvPr/>
        </p:nvPicPr>
        <p:blipFill>
          <a:blip r:embed="rId3"/>
          <a:stretch>
            <a:fillRect/>
          </a:stretch>
        </p:blipFill>
        <p:spPr>
          <a:xfrm>
            <a:off x="1" y="1"/>
            <a:ext cx="644235" cy="620191"/>
          </a:xfrm>
          <a:prstGeom prst="rect">
            <a:avLst/>
          </a:prstGeom>
        </p:spPr>
      </p:pic>
      <p:sp>
        <p:nvSpPr>
          <p:cNvPr id="2" name="Rectangle 1"/>
          <p:cNvSpPr/>
          <p:nvPr/>
        </p:nvSpPr>
        <p:spPr>
          <a:xfrm>
            <a:off x="477150" y="817287"/>
            <a:ext cx="8572499" cy="400110"/>
          </a:xfrm>
          <a:prstGeom prst="rect">
            <a:avLst/>
          </a:prstGeom>
        </p:spPr>
        <p:txBody>
          <a:bodyPr wrap="square">
            <a:spAutoFit/>
          </a:bodyPr>
          <a:lstStyle/>
          <a:p>
            <a:pPr algn="just" fontAlgn="base"/>
            <a:endParaRPr lang="vi-VN" sz="2000" dirty="0"/>
          </a:p>
        </p:txBody>
      </p:sp>
      <p:sp>
        <p:nvSpPr>
          <p:cNvPr id="6" name="Google Shape;240;p35"/>
          <p:cNvSpPr txBox="1">
            <a:spLocks/>
          </p:cNvSpPr>
          <p:nvPr/>
        </p:nvSpPr>
        <p:spPr>
          <a:xfrm>
            <a:off x="578666" y="866905"/>
            <a:ext cx="8078521" cy="4058884"/>
          </a:xfrm>
          <a:prstGeom prst="rect">
            <a:avLst/>
          </a:prstGeom>
          <a:noFill/>
          <a:ln w="28575">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5"/>
              </a:buClr>
              <a:buSzPts val="1800"/>
              <a:buFont typeface="Arvo"/>
              <a:buChar char="●"/>
              <a:defRPr sz="1800" b="0" i="0" u="none" strike="noStrike" cap="none">
                <a:solidFill>
                  <a:schemeClr val="accent5"/>
                </a:solidFill>
                <a:latin typeface="Arvo"/>
                <a:ea typeface="Arvo"/>
                <a:cs typeface="Arvo"/>
                <a:sym typeface="Arvo"/>
              </a:defRPr>
            </a:lvl1pPr>
            <a:lvl2pPr marL="914400" marR="0" lvl="1"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2pPr>
            <a:lvl3pPr marL="1371600" marR="0" lvl="2"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3pPr>
            <a:lvl4pPr marL="1828800" marR="0" lvl="3"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4pPr>
            <a:lvl5pPr marL="2286000" marR="0" lvl="4"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5pPr>
            <a:lvl6pPr marL="2743200" marR="0" lvl="5"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6pPr>
            <a:lvl7pPr marL="3200400" marR="0" lvl="6"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7pPr>
            <a:lvl8pPr marL="3657600" marR="0" lvl="7" indent="-317500" algn="l" rtl="0">
              <a:lnSpc>
                <a:spcPct val="115000"/>
              </a:lnSpc>
              <a:spcBef>
                <a:spcPts val="1600"/>
              </a:spcBef>
              <a:spcAft>
                <a:spcPts val="0"/>
              </a:spcAft>
              <a:buClr>
                <a:schemeClr val="accent5"/>
              </a:buClr>
              <a:buSzPts val="1400"/>
              <a:buFont typeface="Arvo"/>
              <a:buChar char="○"/>
              <a:defRPr sz="1400" b="0" i="0" u="none" strike="noStrike" cap="none">
                <a:solidFill>
                  <a:schemeClr val="accent5"/>
                </a:solidFill>
                <a:latin typeface="Arvo"/>
                <a:ea typeface="Arvo"/>
                <a:cs typeface="Arvo"/>
                <a:sym typeface="Arvo"/>
              </a:defRPr>
            </a:lvl8pPr>
            <a:lvl9pPr marL="4114800" marR="0" lvl="8" indent="-317500" algn="l" rtl="0">
              <a:lnSpc>
                <a:spcPct val="115000"/>
              </a:lnSpc>
              <a:spcBef>
                <a:spcPts val="1600"/>
              </a:spcBef>
              <a:spcAft>
                <a:spcPts val="1600"/>
              </a:spcAft>
              <a:buClr>
                <a:schemeClr val="accent5"/>
              </a:buClr>
              <a:buSzPts val="1400"/>
              <a:buFont typeface="Arvo"/>
              <a:buChar char="■"/>
              <a:defRPr sz="1400" b="0" i="0" u="none" strike="noStrike" cap="none">
                <a:solidFill>
                  <a:schemeClr val="accent5"/>
                </a:solidFill>
                <a:latin typeface="Arvo"/>
                <a:ea typeface="Arvo"/>
                <a:cs typeface="Arvo"/>
                <a:sym typeface="Arvo"/>
              </a:defRPr>
            </a:lvl9pPr>
          </a:lstStyle>
          <a:p>
            <a:pPr indent="-457200" algn="just">
              <a:buFont typeface="Arvo"/>
              <a:buAutoNum type="arabicPeriod"/>
            </a:pPr>
            <a:r>
              <a:rPr lang="en-US" sz="2300" b="1" dirty="0" smtClean="0">
                <a:solidFill>
                  <a:srgbClr val="C00000"/>
                </a:solidFill>
                <a:latin typeface="+mj-lt"/>
              </a:rPr>
              <a:t>A </a:t>
            </a:r>
            <a:r>
              <a:rPr lang="en-US" sz="2300" b="1" dirty="0" err="1" smtClean="0">
                <a:solidFill>
                  <a:srgbClr val="C00000"/>
                </a:solidFill>
                <a:latin typeface="+mj-lt"/>
              </a:rPr>
              <a:t>nghi</a:t>
            </a:r>
            <a:r>
              <a:rPr lang="en-US" sz="2300" b="1" dirty="0" smtClean="0">
                <a:solidFill>
                  <a:srgbClr val="C00000"/>
                </a:solidFill>
                <a:latin typeface="+mj-lt"/>
              </a:rPr>
              <a:t> </a:t>
            </a:r>
            <a:r>
              <a:rPr lang="en-US" sz="2300" b="1" dirty="0" err="1" smtClean="0">
                <a:solidFill>
                  <a:srgbClr val="C00000"/>
                </a:solidFill>
                <a:latin typeface="+mj-lt"/>
              </a:rPr>
              <a:t>ngờ</a:t>
            </a:r>
            <a:r>
              <a:rPr lang="en-US" sz="2300" b="1" dirty="0" smtClean="0">
                <a:solidFill>
                  <a:srgbClr val="C00000"/>
                </a:solidFill>
                <a:latin typeface="+mj-lt"/>
              </a:rPr>
              <a:t> B </a:t>
            </a:r>
            <a:r>
              <a:rPr lang="en-US" sz="2300" b="1" dirty="0" err="1" smtClean="0">
                <a:solidFill>
                  <a:srgbClr val="C00000"/>
                </a:solidFill>
                <a:latin typeface="+mj-lt"/>
              </a:rPr>
              <a:t>ăn</a:t>
            </a:r>
            <a:r>
              <a:rPr lang="en-US" sz="2300" b="1" dirty="0" smtClean="0">
                <a:solidFill>
                  <a:srgbClr val="C00000"/>
                </a:solidFill>
                <a:latin typeface="+mj-lt"/>
              </a:rPr>
              <a:t> </a:t>
            </a:r>
            <a:r>
              <a:rPr lang="en-US" sz="2300" b="1" dirty="0" err="1" smtClean="0">
                <a:solidFill>
                  <a:srgbClr val="C00000"/>
                </a:solidFill>
                <a:latin typeface="+mj-lt"/>
              </a:rPr>
              <a:t>trộm</a:t>
            </a:r>
            <a:r>
              <a:rPr lang="en-US" sz="2300" b="1" dirty="0" smtClean="0">
                <a:solidFill>
                  <a:srgbClr val="C00000"/>
                </a:solidFill>
                <a:latin typeface="+mj-lt"/>
              </a:rPr>
              <a:t> </a:t>
            </a:r>
            <a:r>
              <a:rPr lang="en-US" sz="2300" b="1" dirty="0" err="1" smtClean="0">
                <a:solidFill>
                  <a:srgbClr val="C00000"/>
                </a:solidFill>
                <a:latin typeface="+mj-lt"/>
              </a:rPr>
              <a:t>tiền</a:t>
            </a:r>
            <a:r>
              <a:rPr lang="en-US" sz="2300" b="1" dirty="0" smtClean="0">
                <a:solidFill>
                  <a:srgbClr val="C00000"/>
                </a:solidFill>
                <a:latin typeface="+mj-lt"/>
              </a:rPr>
              <a:t> </a:t>
            </a:r>
            <a:r>
              <a:rPr lang="en-US" sz="2300" b="1" dirty="0" err="1" smtClean="0">
                <a:solidFill>
                  <a:srgbClr val="C00000"/>
                </a:solidFill>
                <a:latin typeface="+mj-lt"/>
              </a:rPr>
              <a:t>nên</a:t>
            </a:r>
            <a:r>
              <a:rPr lang="en-US" sz="2300" b="1" dirty="0" smtClean="0">
                <a:solidFill>
                  <a:srgbClr val="C00000"/>
                </a:solidFill>
                <a:latin typeface="+mj-lt"/>
              </a:rPr>
              <a:t> </a:t>
            </a:r>
            <a:r>
              <a:rPr lang="en-US" sz="2300" b="1" dirty="0" err="1" smtClean="0">
                <a:solidFill>
                  <a:srgbClr val="C00000"/>
                </a:solidFill>
                <a:latin typeface="+mj-lt"/>
              </a:rPr>
              <a:t>giải</a:t>
            </a:r>
            <a:r>
              <a:rPr lang="en-US" sz="2300" b="1" dirty="0" smtClean="0">
                <a:solidFill>
                  <a:srgbClr val="C00000"/>
                </a:solidFill>
                <a:latin typeface="+mj-lt"/>
              </a:rPr>
              <a:t> </a:t>
            </a:r>
            <a:r>
              <a:rPr lang="en-US" sz="2300" b="1" dirty="0" err="1" smtClean="0">
                <a:solidFill>
                  <a:srgbClr val="C00000"/>
                </a:solidFill>
                <a:latin typeface="+mj-lt"/>
              </a:rPr>
              <a:t>tới</a:t>
            </a:r>
            <a:r>
              <a:rPr lang="en-US" sz="2300" b="1" dirty="0" smtClean="0">
                <a:solidFill>
                  <a:srgbClr val="C00000"/>
                </a:solidFill>
                <a:latin typeface="+mj-lt"/>
              </a:rPr>
              <a:t> </a:t>
            </a:r>
            <a:r>
              <a:rPr lang="en-US" sz="2300" b="1" dirty="0" err="1" smtClean="0">
                <a:solidFill>
                  <a:srgbClr val="C00000"/>
                </a:solidFill>
                <a:latin typeface="+mj-lt"/>
              </a:rPr>
              <a:t>công</a:t>
            </a:r>
            <a:r>
              <a:rPr lang="en-US" sz="2300" b="1" dirty="0" smtClean="0">
                <a:solidFill>
                  <a:srgbClr val="C00000"/>
                </a:solidFill>
                <a:latin typeface="+mj-lt"/>
              </a:rPr>
              <a:t> an </a:t>
            </a:r>
            <a:r>
              <a:rPr lang="en-US" sz="2300" b="1" dirty="0" err="1" smtClean="0">
                <a:solidFill>
                  <a:srgbClr val="C00000"/>
                </a:solidFill>
                <a:latin typeface="+mj-lt"/>
              </a:rPr>
              <a:t>xã</a:t>
            </a:r>
            <a:r>
              <a:rPr lang="en-US" sz="2300" b="1" dirty="0" smtClean="0">
                <a:solidFill>
                  <a:srgbClr val="C00000"/>
                </a:solidFill>
                <a:latin typeface="+mj-lt"/>
              </a:rPr>
              <a:t> </a:t>
            </a:r>
            <a:r>
              <a:rPr lang="en-US" sz="2300" b="1" dirty="0" smtClean="0">
                <a:solidFill>
                  <a:schemeClr val="accent6"/>
                </a:solidFill>
                <a:latin typeface="+mj-lt"/>
              </a:rPr>
              <a:t>S</a:t>
            </a:r>
          </a:p>
          <a:p>
            <a:pPr indent="-457200" algn="just">
              <a:buFont typeface="Arvo"/>
              <a:buAutoNum type="arabicPeriod"/>
            </a:pPr>
            <a:r>
              <a:rPr lang="en-US" sz="2300" b="1" dirty="0" err="1" smtClean="0">
                <a:solidFill>
                  <a:srgbClr val="C00000"/>
                </a:solidFill>
                <a:latin typeface="+mj-lt"/>
              </a:rPr>
              <a:t>Công</a:t>
            </a:r>
            <a:r>
              <a:rPr lang="en-US" sz="2300" b="1" dirty="0" smtClean="0">
                <a:solidFill>
                  <a:srgbClr val="C00000"/>
                </a:solidFill>
                <a:latin typeface="+mj-lt"/>
              </a:rPr>
              <a:t> an </a:t>
            </a:r>
            <a:r>
              <a:rPr lang="en-US" sz="2300" b="1" dirty="0" err="1" smtClean="0">
                <a:solidFill>
                  <a:srgbClr val="C00000"/>
                </a:solidFill>
                <a:latin typeface="+mj-lt"/>
              </a:rPr>
              <a:t>bắt</a:t>
            </a:r>
            <a:r>
              <a:rPr lang="en-US" sz="2300" b="1" dirty="0" smtClean="0">
                <a:solidFill>
                  <a:srgbClr val="C00000"/>
                </a:solidFill>
                <a:latin typeface="+mj-lt"/>
              </a:rPr>
              <a:t> </a:t>
            </a:r>
            <a:r>
              <a:rPr lang="en-US" sz="2300" b="1" dirty="0" err="1" smtClean="0">
                <a:solidFill>
                  <a:srgbClr val="C00000"/>
                </a:solidFill>
                <a:latin typeface="+mj-lt"/>
              </a:rPr>
              <a:t>giam</a:t>
            </a:r>
            <a:r>
              <a:rPr lang="en-US" sz="2300" b="1" dirty="0" smtClean="0">
                <a:solidFill>
                  <a:srgbClr val="C00000"/>
                </a:solidFill>
                <a:latin typeface="+mj-lt"/>
              </a:rPr>
              <a:t> </a:t>
            </a:r>
            <a:r>
              <a:rPr lang="en-US" sz="2300" b="1" dirty="0" err="1" smtClean="0">
                <a:solidFill>
                  <a:srgbClr val="C00000"/>
                </a:solidFill>
                <a:latin typeface="+mj-lt"/>
              </a:rPr>
              <a:t>khi</a:t>
            </a:r>
            <a:r>
              <a:rPr lang="en-US" sz="2300" b="1" dirty="0" smtClean="0">
                <a:solidFill>
                  <a:srgbClr val="C00000"/>
                </a:solidFill>
                <a:latin typeface="+mj-lt"/>
              </a:rPr>
              <a:t> </a:t>
            </a:r>
            <a:r>
              <a:rPr lang="en-US" sz="2300" b="1" dirty="0" err="1" smtClean="0">
                <a:solidFill>
                  <a:srgbClr val="C00000"/>
                </a:solidFill>
                <a:latin typeface="+mj-lt"/>
              </a:rPr>
              <a:t>bắt</a:t>
            </a:r>
            <a:r>
              <a:rPr lang="en-US" sz="2300" b="1" dirty="0" smtClean="0">
                <a:solidFill>
                  <a:srgbClr val="C00000"/>
                </a:solidFill>
                <a:latin typeface="+mj-lt"/>
              </a:rPr>
              <a:t> </a:t>
            </a:r>
            <a:r>
              <a:rPr lang="en-US" sz="2300" b="1" dirty="0" err="1" smtClean="0">
                <a:solidFill>
                  <a:srgbClr val="C00000"/>
                </a:solidFill>
                <a:latin typeface="+mj-lt"/>
              </a:rPr>
              <a:t>quả</a:t>
            </a:r>
            <a:r>
              <a:rPr lang="en-US" sz="2300" b="1" dirty="0" smtClean="0">
                <a:solidFill>
                  <a:srgbClr val="C00000"/>
                </a:solidFill>
                <a:latin typeface="+mj-lt"/>
              </a:rPr>
              <a:t> tang C </a:t>
            </a:r>
            <a:r>
              <a:rPr lang="en-US" sz="2300" b="1" dirty="0" err="1" smtClean="0">
                <a:solidFill>
                  <a:srgbClr val="C00000"/>
                </a:solidFill>
                <a:latin typeface="+mj-lt"/>
              </a:rPr>
              <a:t>khi</a:t>
            </a:r>
            <a:r>
              <a:rPr lang="en-US" sz="2300" b="1" dirty="0" smtClean="0">
                <a:solidFill>
                  <a:srgbClr val="C00000"/>
                </a:solidFill>
                <a:latin typeface="+mj-lt"/>
              </a:rPr>
              <a:t> C </a:t>
            </a:r>
            <a:r>
              <a:rPr lang="en-US" sz="2300" b="1" dirty="0" err="1" smtClean="0">
                <a:solidFill>
                  <a:srgbClr val="C00000"/>
                </a:solidFill>
                <a:latin typeface="+mj-lt"/>
              </a:rPr>
              <a:t>đang</a:t>
            </a:r>
            <a:r>
              <a:rPr lang="en-US" sz="2300" b="1" dirty="0" smtClean="0">
                <a:solidFill>
                  <a:srgbClr val="C00000"/>
                </a:solidFill>
                <a:latin typeface="+mj-lt"/>
              </a:rPr>
              <a:t> </a:t>
            </a:r>
            <a:r>
              <a:rPr lang="en-US" sz="2300" b="1" dirty="0" err="1" smtClean="0">
                <a:solidFill>
                  <a:srgbClr val="C00000"/>
                </a:solidFill>
                <a:latin typeface="+mj-lt"/>
              </a:rPr>
              <a:t>vận</a:t>
            </a:r>
            <a:r>
              <a:rPr lang="en-US" sz="2300" b="1" dirty="0" smtClean="0">
                <a:solidFill>
                  <a:srgbClr val="C00000"/>
                </a:solidFill>
                <a:latin typeface="+mj-lt"/>
              </a:rPr>
              <a:t> </a:t>
            </a:r>
            <a:r>
              <a:rPr lang="en-US" sz="2300" b="1" dirty="0" err="1" smtClean="0">
                <a:solidFill>
                  <a:srgbClr val="C00000"/>
                </a:solidFill>
                <a:latin typeface="+mj-lt"/>
              </a:rPr>
              <a:t>chuyển</a:t>
            </a:r>
            <a:r>
              <a:rPr lang="en-US" sz="2300" b="1" dirty="0" smtClean="0">
                <a:solidFill>
                  <a:srgbClr val="C00000"/>
                </a:solidFill>
                <a:latin typeface="+mj-lt"/>
              </a:rPr>
              <a:t> </a:t>
            </a:r>
            <a:r>
              <a:rPr lang="en-US" sz="2300" b="1" dirty="0" err="1" smtClean="0">
                <a:solidFill>
                  <a:srgbClr val="C00000"/>
                </a:solidFill>
                <a:latin typeface="+mj-lt"/>
              </a:rPr>
              <a:t>trái</a:t>
            </a:r>
            <a:r>
              <a:rPr lang="en-US" sz="2300" b="1" dirty="0" smtClean="0">
                <a:solidFill>
                  <a:srgbClr val="C00000"/>
                </a:solidFill>
                <a:latin typeface="+mj-lt"/>
              </a:rPr>
              <a:t> </a:t>
            </a:r>
            <a:r>
              <a:rPr lang="en-US" sz="2300" b="1" dirty="0" err="1" smtClean="0">
                <a:solidFill>
                  <a:srgbClr val="C00000"/>
                </a:solidFill>
                <a:latin typeface="+mj-lt"/>
              </a:rPr>
              <a:t>phép</a:t>
            </a:r>
            <a:r>
              <a:rPr lang="en-US" sz="2300" b="1" dirty="0" smtClean="0">
                <a:solidFill>
                  <a:srgbClr val="C00000"/>
                </a:solidFill>
                <a:latin typeface="+mj-lt"/>
              </a:rPr>
              <a:t> </a:t>
            </a:r>
            <a:r>
              <a:rPr lang="en-US" sz="2300" b="1" dirty="0" err="1" smtClean="0">
                <a:solidFill>
                  <a:srgbClr val="C00000"/>
                </a:solidFill>
                <a:latin typeface="+mj-lt"/>
              </a:rPr>
              <a:t>chất</a:t>
            </a:r>
            <a:r>
              <a:rPr lang="en-US" sz="2300" b="1" dirty="0" smtClean="0">
                <a:solidFill>
                  <a:srgbClr val="C00000"/>
                </a:solidFill>
                <a:latin typeface="+mj-lt"/>
              </a:rPr>
              <a:t> ma </a:t>
            </a:r>
            <a:r>
              <a:rPr lang="en-US" sz="2300" b="1" dirty="0" err="1" smtClean="0">
                <a:solidFill>
                  <a:srgbClr val="C00000"/>
                </a:solidFill>
                <a:latin typeface="+mj-lt"/>
              </a:rPr>
              <a:t>túy</a:t>
            </a:r>
            <a:r>
              <a:rPr lang="en-US" sz="2300" b="1" dirty="0" smtClean="0">
                <a:solidFill>
                  <a:srgbClr val="C00000"/>
                </a:solidFill>
                <a:latin typeface="+mj-lt"/>
              </a:rPr>
              <a:t> </a:t>
            </a:r>
            <a:r>
              <a:rPr lang="en-US" sz="2300" b="1" dirty="0" smtClean="0">
                <a:solidFill>
                  <a:schemeClr val="accent6"/>
                </a:solidFill>
                <a:latin typeface="+mj-lt"/>
              </a:rPr>
              <a:t>Đ</a:t>
            </a:r>
          </a:p>
          <a:p>
            <a:pPr indent="-457200" algn="just">
              <a:buFont typeface="Arvo"/>
              <a:buAutoNum type="arabicPeriod"/>
            </a:pPr>
            <a:r>
              <a:rPr lang="en-US" sz="2300" b="1" dirty="0" smtClean="0">
                <a:solidFill>
                  <a:srgbClr val="C00000"/>
                </a:solidFill>
                <a:latin typeface="+mj-lt"/>
              </a:rPr>
              <a:t>A </a:t>
            </a:r>
            <a:r>
              <a:rPr lang="en-US" sz="2300" b="1" dirty="0" err="1" smtClean="0">
                <a:solidFill>
                  <a:srgbClr val="C00000"/>
                </a:solidFill>
                <a:latin typeface="+mj-lt"/>
              </a:rPr>
              <a:t>và</a:t>
            </a:r>
            <a:r>
              <a:rPr lang="en-US" sz="2300" b="1" dirty="0" smtClean="0">
                <a:solidFill>
                  <a:srgbClr val="C00000"/>
                </a:solidFill>
                <a:latin typeface="+mj-lt"/>
              </a:rPr>
              <a:t> B </a:t>
            </a:r>
            <a:r>
              <a:rPr lang="en-US" sz="2300" b="1" dirty="0" err="1" smtClean="0">
                <a:solidFill>
                  <a:srgbClr val="C00000"/>
                </a:solidFill>
                <a:latin typeface="+mj-lt"/>
              </a:rPr>
              <a:t>đánh</a:t>
            </a:r>
            <a:r>
              <a:rPr lang="en-US" sz="2300" b="1" dirty="0" smtClean="0">
                <a:solidFill>
                  <a:srgbClr val="C00000"/>
                </a:solidFill>
                <a:latin typeface="+mj-lt"/>
              </a:rPr>
              <a:t> </a:t>
            </a:r>
            <a:r>
              <a:rPr lang="en-US" sz="2300" b="1" dirty="0" err="1" smtClean="0">
                <a:solidFill>
                  <a:srgbClr val="C00000"/>
                </a:solidFill>
                <a:latin typeface="+mj-lt"/>
              </a:rPr>
              <a:t>nhau</a:t>
            </a:r>
            <a:r>
              <a:rPr lang="en-US" sz="2300" b="1" dirty="0" smtClean="0">
                <a:solidFill>
                  <a:srgbClr val="C00000"/>
                </a:solidFill>
                <a:latin typeface="+mj-lt"/>
              </a:rPr>
              <a:t>, </a:t>
            </a:r>
            <a:r>
              <a:rPr lang="en-US" sz="2300" b="1" dirty="0" err="1" smtClean="0">
                <a:solidFill>
                  <a:srgbClr val="C00000"/>
                </a:solidFill>
                <a:latin typeface="+mj-lt"/>
              </a:rPr>
              <a:t>chủ</a:t>
            </a:r>
            <a:r>
              <a:rPr lang="en-US" sz="2300" b="1" dirty="0" smtClean="0">
                <a:solidFill>
                  <a:srgbClr val="C00000"/>
                </a:solidFill>
                <a:latin typeface="+mj-lt"/>
              </a:rPr>
              <a:t> </a:t>
            </a:r>
            <a:r>
              <a:rPr lang="en-US" sz="2300" b="1" dirty="0" err="1" smtClean="0">
                <a:solidFill>
                  <a:srgbClr val="C00000"/>
                </a:solidFill>
                <a:latin typeface="+mj-lt"/>
              </a:rPr>
              <a:t>tịch</a:t>
            </a:r>
            <a:r>
              <a:rPr lang="en-US" sz="2300" b="1" dirty="0" smtClean="0">
                <a:solidFill>
                  <a:srgbClr val="C00000"/>
                </a:solidFill>
                <a:latin typeface="+mj-lt"/>
              </a:rPr>
              <a:t> </a:t>
            </a:r>
            <a:r>
              <a:rPr lang="en-US" sz="2300" b="1" dirty="0" err="1" smtClean="0">
                <a:solidFill>
                  <a:srgbClr val="C00000"/>
                </a:solidFill>
                <a:latin typeface="+mj-lt"/>
              </a:rPr>
              <a:t>huyện</a:t>
            </a:r>
            <a:r>
              <a:rPr lang="en-US" sz="2300" b="1" dirty="0" smtClean="0">
                <a:solidFill>
                  <a:srgbClr val="C00000"/>
                </a:solidFill>
                <a:latin typeface="+mj-lt"/>
              </a:rPr>
              <a:t> </a:t>
            </a:r>
            <a:r>
              <a:rPr lang="en-US" sz="2300" b="1" dirty="0" err="1" smtClean="0">
                <a:solidFill>
                  <a:srgbClr val="C00000"/>
                </a:solidFill>
                <a:latin typeface="+mj-lt"/>
              </a:rPr>
              <a:t>ra</a:t>
            </a:r>
            <a:r>
              <a:rPr lang="en-US" sz="2300" b="1" dirty="0" smtClean="0">
                <a:solidFill>
                  <a:srgbClr val="C00000"/>
                </a:solidFill>
                <a:latin typeface="+mj-lt"/>
              </a:rPr>
              <a:t> </a:t>
            </a:r>
            <a:r>
              <a:rPr lang="en-US" sz="2300" b="1" dirty="0" err="1" smtClean="0">
                <a:solidFill>
                  <a:srgbClr val="C00000"/>
                </a:solidFill>
                <a:latin typeface="+mj-lt"/>
              </a:rPr>
              <a:t>lệnh</a:t>
            </a:r>
            <a:r>
              <a:rPr lang="en-US" sz="2300" b="1" dirty="0" smtClean="0">
                <a:solidFill>
                  <a:srgbClr val="C00000"/>
                </a:solidFill>
                <a:latin typeface="+mj-lt"/>
              </a:rPr>
              <a:t> </a:t>
            </a:r>
            <a:r>
              <a:rPr lang="en-US" sz="2300" b="1" dirty="0" err="1" smtClean="0">
                <a:solidFill>
                  <a:srgbClr val="C00000"/>
                </a:solidFill>
                <a:latin typeface="+mj-lt"/>
              </a:rPr>
              <a:t>bắt</a:t>
            </a:r>
            <a:r>
              <a:rPr lang="en-US" sz="2300" b="1" dirty="0" smtClean="0">
                <a:solidFill>
                  <a:srgbClr val="C00000"/>
                </a:solidFill>
                <a:latin typeface="+mj-lt"/>
              </a:rPr>
              <a:t> </a:t>
            </a:r>
            <a:r>
              <a:rPr lang="en-US" sz="2300" b="1" dirty="0" err="1" smtClean="0">
                <a:solidFill>
                  <a:srgbClr val="C00000"/>
                </a:solidFill>
                <a:latin typeface="+mj-lt"/>
              </a:rPr>
              <a:t>giam</a:t>
            </a:r>
            <a:r>
              <a:rPr lang="en-US" sz="2300" b="1" dirty="0" smtClean="0">
                <a:solidFill>
                  <a:srgbClr val="C00000"/>
                </a:solidFill>
                <a:latin typeface="+mj-lt"/>
              </a:rPr>
              <a:t> </a:t>
            </a:r>
            <a:r>
              <a:rPr lang="en-US" sz="2300" b="1" dirty="0" smtClean="0">
                <a:solidFill>
                  <a:schemeClr val="accent6"/>
                </a:solidFill>
                <a:latin typeface="+mj-lt"/>
              </a:rPr>
              <a:t>S</a:t>
            </a:r>
          </a:p>
          <a:p>
            <a:pPr indent="-457200" algn="just">
              <a:buFont typeface="Arvo"/>
              <a:buAutoNum type="arabicPeriod"/>
            </a:pPr>
            <a:r>
              <a:rPr lang="en-US" sz="2300" b="1" dirty="0" err="1" smtClean="0">
                <a:solidFill>
                  <a:srgbClr val="C00000"/>
                </a:solidFill>
                <a:latin typeface="+mj-lt"/>
              </a:rPr>
              <a:t>Thấy</a:t>
            </a:r>
            <a:r>
              <a:rPr lang="en-US" sz="2300" b="1" dirty="0" smtClean="0">
                <a:solidFill>
                  <a:srgbClr val="C00000"/>
                </a:solidFill>
                <a:latin typeface="+mj-lt"/>
              </a:rPr>
              <a:t> </a:t>
            </a:r>
            <a:r>
              <a:rPr lang="en-US" sz="2300" b="1" dirty="0" err="1" smtClean="0">
                <a:solidFill>
                  <a:srgbClr val="C00000"/>
                </a:solidFill>
                <a:latin typeface="+mj-lt"/>
              </a:rPr>
              <a:t>tội</a:t>
            </a:r>
            <a:r>
              <a:rPr lang="en-US" sz="2300" b="1" dirty="0" smtClean="0">
                <a:solidFill>
                  <a:srgbClr val="C00000"/>
                </a:solidFill>
                <a:latin typeface="+mj-lt"/>
              </a:rPr>
              <a:t> </a:t>
            </a:r>
            <a:r>
              <a:rPr lang="en-US" sz="2300" b="1" dirty="0" err="1" smtClean="0">
                <a:solidFill>
                  <a:srgbClr val="C00000"/>
                </a:solidFill>
                <a:latin typeface="+mj-lt"/>
              </a:rPr>
              <a:t>phạm</a:t>
            </a:r>
            <a:r>
              <a:rPr lang="en-US" sz="2300" b="1" dirty="0" smtClean="0">
                <a:solidFill>
                  <a:srgbClr val="C00000"/>
                </a:solidFill>
                <a:latin typeface="+mj-lt"/>
              </a:rPr>
              <a:t> </a:t>
            </a:r>
            <a:r>
              <a:rPr lang="en-US" sz="2300" b="1" dirty="0" err="1" smtClean="0">
                <a:solidFill>
                  <a:srgbClr val="C00000"/>
                </a:solidFill>
                <a:latin typeface="+mj-lt"/>
              </a:rPr>
              <a:t>đang</a:t>
            </a:r>
            <a:r>
              <a:rPr lang="en-US" sz="2300" b="1" dirty="0" smtClean="0">
                <a:solidFill>
                  <a:srgbClr val="C00000"/>
                </a:solidFill>
                <a:latin typeface="+mj-lt"/>
              </a:rPr>
              <a:t> </a:t>
            </a:r>
            <a:r>
              <a:rPr lang="en-US" sz="2300" b="1" dirty="0" err="1" smtClean="0">
                <a:solidFill>
                  <a:srgbClr val="C00000"/>
                </a:solidFill>
                <a:latin typeface="+mj-lt"/>
              </a:rPr>
              <a:t>bị</a:t>
            </a:r>
            <a:r>
              <a:rPr lang="en-US" sz="2300" b="1" dirty="0" smtClean="0">
                <a:solidFill>
                  <a:srgbClr val="C00000"/>
                </a:solidFill>
                <a:latin typeface="+mj-lt"/>
              </a:rPr>
              <a:t> </a:t>
            </a:r>
            <a:r>
              <a:rPr lang="en-US" sz="2300" b="1" dirty="0" err="1" smtClean="0">
                <a:solidFill>
                  <a:srgbClr val="C00000"/>
                </a:solidFill>
                <a:latin typeface="+mj-lt"/>
              </a:rPr>
              <a:t>truy</a:t>
            </a:r>
            <a:r>
              <a:rPr lang="en-US" sz="2300" b="1" dirty="0" smtClean="0">
                <a:solidFill>
                  <a:srgbClr val="C00000"/>
                </a:solidFill>
                <a:latin typeface="+mj-lt"/>
              </a:rPr>
              <a:t> </a:t>
            </a:r>
            <a:r>
              <a:rPr lang="en-US" sz="2300" b="1" dirty="0" err="1" smtClean="0">
                <a:solidFill>
                  <a:srgbClr val="C00000"/>
                </a:solidFill>
                <a:latin typeface="+mj-lt"/>
              </a:rPr>
              <a:t>nã</a:t>
            </a:r>
            <a:r>
              <a:rPr lang="en-US" sz="2300" b="1" dirty="0" smtClean="0">
                <a:solidFill>
                  <a:srgbClr val="C00000"/>
                </a:solidFill>
                <a:latin typeface="+mj-lt"/>
              </a:rPr>
              <a:t>, </a:t>
            </a:r>
            <a:r>
              <a:rPr lang="en-US" sz="2300" b="1" dirty="0" err="1" smtClean="0">
                <a:solidFill>
                  <a:srgbClr val="C00000"/>
                </a:solidFill>
                <a:latin typeface="+mj-lt"/>
              </a:rPr>
              <a:t>anh</a:t>
            </a:r>
            <a:r>
              <a:rPr lang="en-US" sz="2300" b="1" dirty="0" smtClean="0">
                <a:solidFill>
                  <a:srgbClr val="C00000"/>
                </a:solidFill>
                <a:latin typeface="+mj-lt"/>
              </a:rPr>
              <a:t> A </a:t>
            </a:r>
            <a:r>
              <a:rPr lang="en-US" sz="2300" b="1" dirty="0" err="1" smtClean="0">
                <a:solidFill>
                  <a:srgbClr val="C00000"/>
                </a:solidFill>
                <a:latin typeface="+mj-lt"/>
              </a:rPr>
              <a:t>bắt</a:t>
            </a:r>
            <a:r>
              <a:rPr lang="en-US" sz="2300" b="1" dirty="0" smtClean="0">
                <a:solidFill>
                  <a:srgbClr val="C00000"/>
                </a:solidFill>
                <a:latin typeface="+mj-lt"/>
              </a:rPr>
              <a:t> </a:t>
            </a:r>
            <a:r>
              <a:rPr lang="en-US" sz="2300" b="1" dirty="0" err="1" smtClean="0">
                <a:solidFill>
                  <a:srgbClr val="C00000"/>
                </a:solidFill>
                <a:latin typeface="+mj-lt"/>
              </a:rPr>
              <a:t>giữ</a:t>
            </a:r>
            <a:r>
              <a:rPr lang="en-US" sz="2300" b="1" dirty="0" smtClean="0">
                <a:solidFill>
                  <a:srgbClr val="C00000"/>
                </a:solidFill>
                <a:latin typeface="+mj-lt"/>
              </a:rPr>
              <a:t> </a:t>
            </a:r>
            <a:r>
              <a:rPr lang="en-US" sz="2300" b="1" dirty="0" err="1" smtClean="0">
                <a:solidFill>
                  <a:srgbClr val="C00000"/>
                </a:solidFill>
                <a:latin typeface="+mj-lt"/>
              </a:rPr>
              <a:t>và</a:t>
            </a:r>
            <a:r>
              <a:rPr lang="en-US" sz="2300" b="1" dirty="0" smtClean="0">
                <a:solidFill>
                  <a:srgbClr val="C00000"/>
                </a:solidFill>
                <a:latin typeface="+mj-lt"/>
              </a:rPr>
              <a:t> </a:t>
            </a:r>
            <a:r>
              <a:rPr lang="en-US" sz="2300" b="1" dirty="0" err="1" smtClean="0">
                <a:solidFill>
                  <a:srgbClr val="C00000"/>
                </a:solidFill>
                <a:latin typeface="+mj-lt"/>
              </a:rPr>
              <a:t>báo</a:t>
            </a:r>
            <a:r>
              <a:rPr lang="en-US" sz="2300" b="1" dirty="0" smtClean="0">
                <a:solidFill>
                  <a:srgbClr val="C00000"/>
                </a:solidFill>
                <a:latin typeface="+mj-lt"/>
              </a:rPr>
              <a:t> </a:t>
            </a:r>
            <a:r>
              <a:rPr lang="en-US" sz="2300" b="1" dirty="0" err="1" smtClean="0">
                <a:solidFill>
                  <a:srgbClr val="C00000"/>
                </a:solidFill>
                <a:latin typeface="+mj-lt"/>
              </a:rPr>
              <a:t>cơ</a:t>
            </a:r>
            <a:r>
              <a:rPr lang="en-US" sz="2300" b="1" dirty="0" smtClean="0">
                <a:solidFill>
                  <a:srgbClr val="C00000"/>
                </a:solidFill>
                <a:latin typeface="+mj-lt"/>
              </a:rPr>
              <a:t> </a:t>
            </a:r>
            <a:r>
              <a:rPr lang="en-US" sz="2300" b="1" dirty="0" err="1" smtClean="0">
                <a:solidFill>
                  <a:srgbClr val="C00000"/>
                </a:solidFill>
                <a:latin typeface="+mj-lt"/>
              </a:rPr>
              <a:t>quan</a:t>
            </a:r>
            <a:r>
              <a:rPr lang="en-US" sz="2300" b="1" dirty="0" smtClean="0">
                <a:solidFill>
                  <a:srgbClr val="C00000"/>
                </a:solidFill>
                <a:latin typeface="+mj-lt"/>
              </a:rPr>
              <a:t> </a:t>
            </a:r>
            <a:r>
              <a:rPr lang="en-US" sz="2300" b="1" dirty="0" err="1" smtClean="0">
                <a:solidFill>
                  <a:srgbClr val="C00000"/>
                </a:solidFill>
                <a:latin typeface="+mj-lt"/>
              </a:rPr>
              <a:t>có</a:t>
            </a:r>
            <a:r>
              <a:rPr lang="en-US" sz="2300" b="1" dirty="0" smtClean="0">
                <a:solidFill>
                  <a:srgbClr val="C00000"/>
                </a:solidFill>
                <a:latin typeface="+mj-lt"/>
              </a:rPr>
              <a:t> </a:t>
            </a:r>
            <a:r>
              <a:rPr lang="en-US" sz="2300" b="1" dirty="0" err="1" smtClean="0">
                <a:solidFill>
                  <a:srgbClr val="C00000"/>
                </a:solidFill>
                <a:latin typeface="+mj-lt"/>
              </a:rPr>
              <a:t>thẩm</a:t>
            </a:r>
            <a:r>
              <a:rPr lang="en-US" sz="2300" b="1" dirty="0" smtClean="0">
                <a:solidFill>
                  <a:srgbClr val="C00000"/>
                </a:solidFill>
                <a:latin typeface="+mj-lt"/>
              </a:rPr>
              <a:t> </a:t>
            </a:r>
            <a:r>
              <a:rPr lang="en-US" sz="2300" b="1" dirty="0" err="1" smtClean="0">
                <a:solidFill>
                  <a:srgbClr val="C00000"/>
                </a:solidFill>
                <a:latin typeface="+mj-lt"/>
              </a:rPr>
              <a:t>quyền</a:t>
            </a:r>
            <a:r>
              <a:rPr lang="en-US" sz="2300" b="1" dirty="0" smtClean="0">
                <a:solidFill>
                  <a:srgbClr val="C00000"/>
                </a:solidFill>
                <a:latin typeface="+mj-lt"/>
              </a:rPr>
              <a:t> </a:t>
            </a:r>
            <a:r>
              <a:rPr lang="en-US" sz="2300" b="1" dirty="0" smtClean="0">
                <a:solidFill>
                  <a:schemeClr val="accent6"/>
                </a:solidFill>
                <a:latin typeface="+mj-lt"/>
              </a:rPr>
              <a:t>Đ</a:t>
            </a:r>
          </a:p>
          <a:p>
            <a:pPr marL="0" indent="0" algn="just">
              <a:buNone/>
            </a:pPr>
            <a:endParaRPr lang="en-US" sz="2300" b="1" dirty="0" smtClean="0">
              <a:solidFill>
                <a:schemeClr val="accent6"/>
              </a:solidFill>
              <a:latin typeface="+mj-lt"/>
            </a:endParaRPr>
          </a:p>
        </p:txBody>
      </p:sp>
      <p:cxnSp>
        <p:nvCxnSpPr>
          <p:cNvPr id="8" name="Straight Connector 7"/>
          <p:cNvCxnSpPr/>
          <p:nvPr/>
        </p:nvCxnSpPr>
        <p:spPr>
          <a:xfrm flipV="1">
            <a:off x="1394624" y="1342128"/>
            <a:ext cx="1322262" cy="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282550" y="1782751"/>
            <a:ext cx="1631447" cy="1315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02325" y="2532691"/>
            <a:ext cx="3052386" cy="3289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099291" y="2956273"/>
            <a:ext cx="1328216" cy="1315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8825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33021" y="1315828"/>
            <a:ext cx="4500469" cy="2545773"/>
          </a:xfrm>
        </p:spPr>
        <p:txBody>
          <a:bodyPr/>
          <a:lstStyle/>
          <a:p>
            <a:pPr algn="r"/>
            <a:r>
              <a:rPr lang="vi-VN" sz="2800" b="1" dirty="0" smtClean="0">
                <a:solidFill>
                  <a:srgbClr val="C00000"/>
                </a:solidFill>
              </a:rPr>
              <a:t>2.3. CHÍNH SÁCH KINH TẾ, XÃ HỘI, VĂN HÓA,</a:t>
            </a:r>
            <a:r>
              <a:rPr lang="en-US" sz="2800" b="1" dirty="0" smtClean="0">
                <a:solidFill>
                  <a:srgbClr val="C00000"/>
                </a:solidFill>
              </a:rPr>
              <a:t> </a:t>
            </a:r>
            <a:r>
              <a:rPr lang="vi-VN" sz="2800" b="1" dirty="0" smtClean="0">
                <a:solidFill>
                  <a:srgbClr val="C00000"/>
                </a:solidFill>
              </a:rPr>
              <a:t>GIÁO DỤC, KHOA HỌC, CÔNG NGHỆ VÀ MÔI TRƯỜNG</a:t>
            </a:r>
            <a:endParaRPr lang="en-US" sz="2800" b="1" dirty="0">
              <a:solidFill>
                <a:srgbClr val="C00000"/>
              </a:solidFill>
            </a:endParaRPr>
          </a:p>
        </p:txBody>
      </p:sp>
      <p:pic>
        <p:nvPicPr>
          <p:cNvPr id="6" name="Picture 5"/>
          <p:cNvPicPr>
            <a:picLocks noChangeAspect="1"/>
          </p:cNvPicPr>
          <p:nvPr/>
        </p:nvPicPr>
        <p:blipFill>
          <a:blip r:embed="rId2"/>
          <a:stretch>
            <a:fillRect/>
          </a:stretch>
        </p:blipFill>
        <p:spPr>
          <a:xfrm flipV="1">
            <a:off x="0" y="0"/>
            <a:ext cx="955963" cy="920285"/>
          </a:xfrm>
          <a:prstGeom prst="rect">
            <a:avLst/>
          </a:prstGeom>
        </p:spPr>
      </p:pic>
      <p:sp>
        <p:nvSpPr>
          <p:cNvPr id="2" name="Flowchart: Sequential Access Storage 1"/>
          <p:cNvSpPr/>
          <p:nvPr/>
        </p:nvSpPr>
        <p:spPr>
          <a:xfrm>
            <a:off x="174045" y="822260"/>
            <a:ext cx="4530437" cy="4010891"/>
          </a:xfrm>
          <a:prstGeom prst="flowChartMagneticTap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Hình ảnh: Xây dựng văn hóa trong chính trị và văn hóa trong kinh tế số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81" y="1032332"/>
            <a:ext cx="3922567" cy="359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5919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2026751" y="0"/>
            <a:ext cx="437998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800"/>
              <a:buFont typeface="Palanquin Dark"/>
              <a:buNone/>
              <a:defRPr sz="2500" b="0" i="0" u="none" strike="noStrike" cap="none">
                <a:solidFill>
                  <a:schemeClr val="accent5"/>
                </a:solidFill>
                <a:latin typeface="Arial" panose="020B0604020202020204" pitchFamily="34" charset="0"/>
                <a:ea typeface="Arial" panose="020B0604020202020204" pitchFamily="34" charset="0"/>
                <a:cs typeface="Arial" panose="020B0604020202020204" pitchFamily="34" charset="0"/>
                <a:sym typeface="Anton"/>
              </a:defRPr>
            </a:lvl1pPr>
            <a:lvl2pPr marR="0" lvl="1"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2pPr>
            <a:lvl3pPr marR="0" lvl="2"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3pPr>
            <a:lvl4pPr marR="0" lvl="3"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4pPr>
            <a:lvl5pPr marR="0" lvl="4"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5pPr>
            <a:lvl6pPr marR="0" lvl="5"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6pPr>
            <a:lvl7pPr marR="0" lvl="6"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7pPr>
            <a:lvl8pPr marR="0" lvl="7"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8pPr>
            <a:lvl9pPr marR="0" lvl="8"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9pPr>
          </a:lstStyle>
          <a:p>
            <a:r>
              <a:rPr lang="en-US" sz="2800" b="1" dirty="0" err="1" smtClean="0">
                <a:solidFill>
                  <a:srgbClr val="C00000"/>
                </a:solidFill>
                <a:latin typeface="+mj-lt"/>
              </a:rPr>
              <a:t>Chính</a:t>
            </a:r>
            <a:r>
              <a:rPr lang="en-US" sz="2800" b="1" dirty="0" smtClean="0">
                <a:solidFill>
                  <a:srgbClr val="C00000"/>
                </a:solidFill>
                <a:latin typeface="+mj-lt"/>
              </a:rPr>
              <a:t> </a:t>
            </a:r>
            <a:r>
              <a:rPr lang="en-US" sz="2800" b="1" dirty="0" err="1" smtClean="0">
                <a:solidFill>
                  <a:srgbClr val="C00000"/>
                </a:solidFill>
                <a:latin typeface="+mj-lt"/>
              </a:rPr>
              <a:t>sách</a:t>
            </a:r>
            <a:r>
              <a:rPr lang="en-US" sz="2800" b="1" dirty="0" smtClean="0">
                <a:solidFill>
                  <a:srgbClr val="C00000"/>
                </a:solidFill>
                <a:latin typeface="+mj-lt"/>
              </a:rPr>
              <a:t> </a:t>
            </a:r>
            <a:r>
              <a:rPr lang="en-US" sz="2800" b="1" dirty="0" err="1" smtClean="0">
                <a:solidFill>
                  <a:srgbClr val="C00000"/>
                </a:solidFill>
                <a:latin typeface="+mj-lt"/>
              </a:rPr>
              <a:t>kinh</a:t>
            </a:r>
            <a:r>
              <a:rPr lang="en-US" sz="2800" b="1" dirty="0" smtClean="0">
                <a:solidFill>
                  <a:srgbClr val="C00000"/>
                </a:solidFill>
                <a:latin typeface="+mj-lt"/>
              </a:rPr>
              <a:t> </a:t>
            </a:r>
            <a:r>
              <a:rPr lang="en-US" sz="2800" b="1" dirty="0" err="1" smtClean="0">
                <a:solidFill>
                  <a:srgbClr val="C00000"/>
                </a:solidFill>
                <a:latin typeface="+mj-lt"/>
              </a:rPr>
              <a:t>tế</a:t>
            </a:r>
            <a:endParaRPr lang="en-US" sz="2800" b="1" dirty="0">
              <a:solidFill>
                <a:srgbClr val="C00000"/>
              </a:solidFill>
              <a:latin typeface="+mj-lt"/>
            </a:endParaRPr>
          </a:p>
        </p:txBody>
      </p:sp>
      <p:sp>
        <p:nvSpPr>
          <p:cNvPr id="16" name="Oval 15"/>
          <p:cNvSpPr/>
          <p:nvPr/>
        </p:nvSpPr>
        <p:spPr>
          <a:xfrm>
            <a:off x="1049482" y="572700"/>
            <a:ext cx="6367481" cy="4570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vi-VN" sz="2000" dirty="0" smtClean="0">
                <a:solidFill>
                  <a:schemeClr val="accent5"/>
                </a:solidFill>
              </a:rPr>
              <a:t>Nền </a:t>
            </a:r>
            <a:r>
              <a:rPr lang="vi-VN" sz="2000" dirty="0" smtClean="0">
                <a:solidFill>
                  <a:schemeClr val="accent5"/>
                </a:solidFill>
              </a:rPr>
              <a:t>kinh tế Việt Nam là nền kinh tế thị trường định hướng xã hội chủ </a:t>
            </a:r>
            <a:r>
              <a:rPr lang="vi-VN" sz="2000" dirty="0" smtClean="0">
                <a:solidFill>
                  <a:schemeClr val="accent5"/>
                </a:solidFill>
              </a:rPr>
              <a:t>nghĩa</a:t>
            </a:r>
            <a:r>
              <a:rPr lang="en-US" sz="2000" dirty="0" smtClean="0">
                <a:solidFill>
                  <a:schemeClr val="accent5"/>
                </a:solidFill>
              </a:rPr>
              <a:t> </a:t>
            </a:r>
            <a:r>
              <a:rPr lang="vi-VN" sz="2000" dirty="0" smtClean="0">
                <a:solidFill>
                  <a:schemeClr val="accent5"/>
                </a:solidFill>
              </a:rPr>
              <a:t>với</a:t>
            </a:r>
            <a:r>
              <a:rPr lang="en-US" sz="2000" dirty="0" smtClean="0">
                <a:solidFill>
                  <a:schemeClr val="accent5"/>
                </a:solidFill>
              </a:rPr>
              <a:t> </a:t>
            </a:r>
            <a:r>
              <a:rPr lang="en-US" sz="2000" dirty="0" err="1" smtClean="0">
                <a:solidFill>
                  <a:schemeClr val="accent5"/>
                </a:solidFill>
              </a:rPr>
              <a:t>nhiều</a:t>
            </a:r>
            <a:r>
              <a:rPr lang="en-US" sz="2000" dirty="0" smtClean="0">
                <a:solidFill>
                  <a:schemeClr val="accent5"/>
                </a:solidFill>
              </a:rPr>
              <a:t> </a:t>
            </a:r>
            <a:r>
              <a:rPr lang="en-US" sz="2000" dirty="0" err="1" smtClean="0">
                <a:solidFill>
                  <a:schemeClr val="accent5"/>
                </a:solidFill>
              </a:rPr>
              <a:t>hình</a:t>
            </a:r>
            <a:r>
              <a:rPr lang="en-US" sz="2000" dirty="0" smtClean="0">
                <a:solidFill>
                  <a:schemeClr val="accent5"/>
                </a:solidFill>
              </a:rPr>
              <a:t> </a:t>
            </a:r>
            <a:r>
              <a:rPr lang="en-US" sz="2000" dirty="0" err="1" smtClean="0">
                <a:solidFill>
                  <a:schemeClr val="accent5"/>
                </a:solidFill>
              </a:rPr>
              <a:t>thức</a:t>
            </a:r>
            <a:r>
              <a:rPr lang="en-US" sz="2000" dirty="0" smtClean="0">
                <a:solidFill>
                  <a:schemeClr val="accent5"/>
                </a:solidFill>
              </a:rPr>
              <a:t> </a:t>
            </a:r>
            <a:r>
              <a:rPr lang="en-US" sz="2000" dirty="0" err="1" smtClean="0">
                <a:solidFill>
                  <a:schemeClr val="accent5"/>
                </a:solidFill>
              </a:rPr>
              <a:t>sở</a:t>
            </a:r>
            <a:r>
              <a:rPr lang="en-US" sz="2000" dirty="0" smtClean="0">
                <a:solidFill>
                  <a:schemeClr val="accent5"/>
                </a:solidFill>
              </a:rPr>
              <a:t> </a:t>
            </a:r>
            <a:r>
              <a:rPr lang="en-US" sz="2000" dirty="0" err="1" smtClean="0">
                <a:solidFill>
                  <a:schemeClr val="accent5"/>
                </a:solidFill>
              </a:rPr>
              <a:t>hữu</a:t>
            </a:r>
            <a:r>
              <a:rPr lang="en-US" sz="2000" dirty="0" smtClean="0">
                <a:solidFill>
                  <a:schemeClr val="accent5"/>
                </a:solidFill>
              </a:rPr>
              <a:t>, </a:t>
            </a:r>
            <a:r>
              <a:rPr lang="en-US" sz="2000" dirty="0" err="1" smtClean="0">
                <a:solidFill>
                  <a:schemeClr val="accent5"/>
                </a:solidFill>
              </a:rPr>
              <a:t>nhiều</a:t>
            </a:r>
            <a:r>
              <a:rPr lang="en-US" sz="2000" dirty="0" smtClean="0">
                <a:solidFill>
                  <a:schemeClr val="accent5"/>
                </a:solidFill>
              </a:rPr>
              <a:t> </a:t>
            </a:r>
            <a:r>
              <a:rPr lang="en-US" sz="2000" dirty="0" err="1" smtClean="0">
                <a:solidFill>
                  <a:schemeClr val="accent5"/>
                </a:solidFill>
              </a:rPr>
              <a:t>thành</a:t>
            </a:r>
            <a:r>
              <a:rPr lang="en-US" sz="2000" dirty="0" smtClean="0">
                <a:solidFill>
                  <a:schemeClr val="accent5"/>
                </a:solidFill>
              </a:rPr>
              <a:t> </a:t>
            </a:r>
            <a:r>
              <a:rPr lang="en-US" sz="2000" dirty="0" err="1" smtClean="0">
                <a:solidFill>
                  <a:schemeClr val="accent5"/>
                </a:solidFill>
              </a:rPr>
              <a:t>phần</a:t>
            </a:r>
            <a:r>
              <a:rPr lang="en-US" sz="2000" dirty="0" smtClean="0">
                <a:solidFill>
                  <a:schemeClr val="accent5"/>
                </a:solidFill>
              </a:rPr>
              <a:t> </a:t>
            </a:r>
            <a:r>
              <a:rPr lang="en-US" sz="2000" dirty="0" err="1" smtClean="0">
                <a:solidFill>
                  <a:schemeClr val="accent5"/>
                </a:solidFill>
              </a:rPr>
              <a:t>kinh</a:t>
            </a:r>
            <a:r>
              <a:rPr lang="en-US" sz="2000" dirty="0" smtClean="0">
                <a:solidFill>
                  <a:schemeClr val="accent5"/>
                </a:solidFill>
              </a:rPr>
              <a:t> </a:t>
            </a:r>
            <a:r>
              <a:rPr lang="en-US" sz="2000" dirty="0" err="1" smtClean="0">
                <a:solidFill>
                  <a:schemeClr val="accent5"/>
                </a:solidFill>
              </a:rPr>
              <a:t>tế</a:t>
            </a:r>
            <a:r>
              <a:rPr lang="en-US" sz="2000" dirty="0" smtClean="0">
                <a:solidFill>
                  <a:schemeClr val="accent5"/>
                </a:solidFill>
              </a:rPr>
              <a:t>,</a:t>
            </a:r>
            <a:r>
              <a:rPr lang="vi-VN" sz="2000" dirty="0" smtClean="0">
                <a:solidFill>
                  <a:schemeClr val="accent5"/>
                </a:solidFill>
              </a:rPr>
              <a:t> kinh </a:t>
            </a:r>
            <a:r>
              <a:rPr lang="vi-VN" sz="2000" dirty="0" smtClean="0">
                <a:solidFill>
                  <a:schemeClr val="accent5"/>
                </a:solidFill>
              </a:rPr>
              <a:t>tế nhà nước giữ vai trò chủ </a:t>
            </a:r>
            <a:r>
              <a:rPr lang="vi-VN" sz="2000" dirty="0" smtClean="0">
                <a:solidFill>
                  <a:schemeClr val="accent5"/>
                </a:solidFill>
              </a:rPr>
              <a:t>đạo</a:t>
            </a:r>
            <a:endParaRPr lang="en-US" sz="2000" dirty="0" smtClean="0">
              <a:solidFill>
                <a:schemeClr val="accent5"/>
              </a:solidFill>
            </a:endParaRPr>
          </a:p>
          <a:p>
            <a:pPr marL="342900" indent="-342900" algn="just">
              <a:buFontTx/>
              <a:buChar char="-"/>
            </a:pPr>
            <a:r>
              <a:rPr lang="en-US" sz="2000" dirty="0" err="1" smtClean="0">
                <a:solidFill>
                  <a:schemeClr val="accent5"/>
                </a:solidFill>
              </a:rPr>
              <a:t>Đất</a:t>
            </a:r>
            <a:r>
              <a:rPr lang="en-US" sz="2000" dirty="0" smtClean="0">
                <a:solidFill>
                  <a:schemeClr val="accent5"/>
                </a:solidFill>
              </a:rPr>
              <a:t> </a:t>
            </a:r>
            <a:r>
              <a:rPr lang="en-US" sz="2000" dirty="0" err="1" smtClean="0">
                <a:solidFill>
                  <a:schemeClr val="accent5"/>
                </a:solidFill>
              </a:rPr>
              <a:t>đai</a:t>
            </a:r>
            <a:r>
              <a:rPr lang="en-US" sz="2000" dirty="0" smtClean="0">
                <a:solidFill>
                  <a:schemeClr val="accent5"/>
                </a:solidFill>
              </a:rPr>
              <a:t> </a:t>
            </a:r>
            <a:r>
              <a:rPr lang="en-US" sz="2000" dirty="0" err="1" smtClean="0">
                <a:solidFill>
                  <a:schemeClr val="accent5"/>
                </a:solidFill>
              </a:rPr>
              <a:t>thuộc</a:t>
            </a:r>
            <a:r>
              <a:rPr lang="en-US" sz="2000" dirty="0" smtClean="0">
                <a:solidFill>
                  <a:schemeClr val="accent5"/>
                </a:solidFill>
              </a:rPr>
              <a:t> </a:t>
            </a:r>
            <a:r>
              <a:rPr lang="en-US" sz="2000" dirty="0" err="1" smtClean="0">
                <a:solidFill>
                  <a:schemeClr val="accent5"/>
                </a:solidFill>
              </a:rPr>
              <a:t>sở</a:t>
            </a:r>
            <a:r>
              <a:rPr lang="en-US" sz="2000" dirty="0" smtClean="0">
                <a:solidFill>
                  <a:schemeClr val="accent5"/>
                </a:solidFill>
              </a:rPr>
              <a:t> </a:t>
            </a:r>
            <a:r>
              <a:rPr lang="en-US" sz="2000" dirty="0" err="1" smtClean="0">
                <a:solidFill>
                  <a:schemeClr val="accent5"/>
                </a:solidFill>
              </a:rPr>
              <a:t>hữu</a:t>
            </a:r>
            <a:r>
              <a:rPr lang="en-US" sz="2000" dirty="0" smtClean="0">
                <a:solidFill>
                  <a:schemeClr val="accent5"/>
                </a:solidFill>
              </a:rPr>
              <a:t> </a:t>
            </a:r>
            <a:r>
              <a:rPr lang="en-US" sz="2000" dirty="0" err="1" smtClean="0">
                <a:solidFill>
                  <a:schemeClr val="accent5"/>
                </a:solidFill>
              </a:rPr>
              <a:t>toàn</a:t>
            </a:r>
            <a:r>
              <a:rPr lang="en-US" sz="2000" dirty="0" smtClean="0">
                <a:solidFill>
                  <a:schemeClr val="accent5"/>
                </a:solidFill>
              </a:rPr>
              <a:t> </a:t>
            </a:r>
            <a:r>
              <a:rPr lang="en-US" sz="2000" dirty="0" err="1" smtClean="0">
                <a:solidFill>
                  <a:schemeClr val="accent5"/>
                </a:solidFill>
              </a:rPr>
              <a:t>dân</a:t>
            </a:r>
            <a:r>
              <a:rPr lang="en-US" sz="2000" dirty="0" smtClean="0">
                <a:solidFill>
                  <a:schemeClr val="accent5"/>
                </a:solidFill>
              </a:rPr>
              <a:t> do </a:t>
            </a:r>
            <a:r>
              <a:rPr lang="en-US" sz="2000" dirty="0" err="1" smtClean="0">
                <a:solidFill>
                  <a:schemeClr val="accent5"/>
                </a:solidFill>
              </a:rPr>
              <a:t>Nhà</a:t>
            </a:r>
            <a:r>
              <a:rPr lang="en-US" sz="2000" dirty="0" smtClean="0">
                <a:solidFill>
                  <a:schemeClr val="accent5"/>
                </a:solidFill>
              </a:rPr>
              <a:t> </a:t>
            </a:r>
            <a:r>
              <a:rPr lang="en-US" sz="2000" dirty="0" err="1" smtClean="0">
                <a:solidFill>
                  <a:schemeClr val="accent5"/>
                </a:solidFill>
              </a:rPr>
              <a:t>nước</a:t>
            </a:r>
            <a:r>
              <a:rPr lang="en-US" sz="2000" dirty="0" smtClean="0">
                <a:solidFill>
                  <a:schemeClr val="accent5"/>
                </a:solidFill>
              </a:rPr>
              <a:t> </a:t>
            </a:r>
            <a:r>
              <a:rPr lang="en-US" sz="2000" dirty="0" err="1" smtClean="0">
                <a:solidFill>
                  <a:schemeClr val="accent5"/>
                </a:solidFill>
              </a:rPr>
              <a:t>đại</a:t>
            </a:r>
            <a:r>
              <a:rPr lang="en-US" sz="2000" dirty="0" smtClean="0">
                <a:solidFill>
                  <a:schemeClr val="accent5"/>
                </a:solidFill>
              </a:rPr>
              <a:t> </a:t>
            </a:r>
            <a:r>
              <a:rPr lang="en-US" sz="2000" dirty="0" err="1" smtClean="0">
                <a:solidFill>
                  <a:schemeClr val="accent5"/>
                </a:solidFill>
              </a:rPr>
              <a:t>diện</a:t>
            </a:r>
            <a:r>
              <a:rPr lang="en-US" sz="2000" dirty="0" smtClean="0">
                <a:solidFill>
                  <a:schemeClr val="accent5"/>
                </a:solidFill>
              </a:rPr>
              <a:t> </a:t>
            </a:r>
            <a:r>
              <a:rPr lang="en-US" sz="2000" dirty="0" err="1" smtClean="0">
                <a:solidFill>
                  <a:schemeClr val="accent5"/>
                </a:solidFill>
              </a:rPr>
              <a:t>chủ</a:t>
            </a:r>
            <a:r>
              <a:rPr lang="en-US" sz="2000" dirty="0" smtClean="0">
                <a:solidFill>
                  <a:schemeClr val="accent5"/>
                </a:solidFill>
              </a:rPr>
              <a:t> </a:t>
            </a:r>
            <a:r>
              <a:rPr lang="en-US" sz="2000" dirty="0" err="1" smtClean="0">
                <a:solidFill>
                  <a:schemeClr val="accent5"/>
                </a:solidFill>
              </a:rPr>
              <a:t>sở</a:t>
            </a:r>
            <a:r>
              <a:rPr lang="en-US" sz="2000" dirty="0" smtClean="0">
                <a:solidFill>
                  <a:schemeClr val="accent5"/>
                </a:solidFill>
              </a:rPr>
              <a:t> </a:t>
            </a:r>
            <a:r>
              <a:rPr lang="en-US" sz="2000" dirty="0" err="1" smtClean="0">
                <a:solidFill>
                  <a:schemeClr val="accent5"/>
                </a:solidFill>
              </a:rPr>
              <a:t>hữu</a:t>
            </a:r>
            <a:r>
              <a:rPr lang="en-US" sz="2000" dirty="0" smtClean="0">
                <a:solidFill>
                  <a:schemeClr val="accent5"/>
                </a:solidFill>
              </a:rPr>
              <a:t> </a:t>
            </a:r>
            <a:r>
              <a:rPr lang="en-US" sz="2000" dirty="0" err="1" smtClean="0">
                <a:solidFill>
                  <a:schemeClr val="accent5"/>
                </a:solidFill>
              </a:rPr>
              <a:t>và</a:t>
            </a:r>
            <a:r>
              <a:rPr lang="en-US" sz="2000" dirty="0" smtClean="0">
                <a:solidFill>
                  <a:schemeClr val="accent5"/>
                </a:solidFill>
              </a:rPr>
              <a:t> </a:t>
            </a:r>
            <a:r>
              <a:rPr lang="en-US" sz="2000" dirty="0" err="1" smtClean="0">
                <a:solidFill>
                  <a:schemeClr val="accent5"/>
                </a:solidFill>
              </a:rPr>
              <a:t>thống</a:t>
            </a:r>
            <a:r>
              <a:rPr lang="en-US" sz="2000" dirty="0" smtClean="0">
                <a:solidFill>
                  <a:schemeClr val="accent5"/>
                </a:solidFill>
              </a:rPr>
              <a:t> </a:t>
            </a:r>
            <a:r>
              <a:rPr lang="en-US" sz="2000" dirty="0" err="1" smtClean="0">
                <a:solidFill>
                  <a:schemeClr val="accent5"/>
                </a:solidFill>
              </a:rPr>
              <a:t>nhất</a:t>
            </a:r>
            <a:r>
              <a:rPr lang="en-US" sz="2000" dirty="0" smtClean="0">
                <a:solidFill>
                  <a:schemeClr val="accent5"/>
                </a:solidFill>
              </a:rPr>
              <a:t> </a:t>
            </a:r>
            <a:r>
              <a:rPr lang="en-US" sz="2000" dirty="0" err="1" smtClean="0">
                <a:solidFill>
                  <a:schemeClr val="accent5"/>
                </a:solidFill>
              </a:rPr>
              <a:t>quản</a:t>
            </a:r>
            <a:r>
              <a:rPr lang="en-US" sz="2000" dirty="0" smtClean="0">
                <a:solidFill>
                  <a:schemeClr val="accent5"/>
                </a:solidFill>
              </a:rPr>
              <a:t> </a:t>
            </a:r>
            <a:r>
              <a:rPr lang="en-US" sz="2000" dirty="0" err="1" smtClean="0">
                <a:solidFill>
                  <a:schemeClr val="accent5"/>
                </a:solidFill>
              </a:rPr>
              <a:t>lý</a:t>
            </a:r>
            <a:endParaRPr lang="en-US" sz="2000" dirty="0" smtClean="0">
              <a:solidFill>
                <a:schemeClr val="accent5"/>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8754">
            <a:off x="6843387" y="176768"/>
            <a:ext cx="2157381" cy="1399591"/>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4134">
            <a:off x="199036" y="3654793"/>
            <a:ext cx="1573564" cy="134053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9975">
            <a:off x="6998761" y="3620154"/>
            <a:ext cx="1944225" cy="1293793"/>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38879">
            <a:off x="137470" y="396383"/>
            <a:ext cx="1833312" cy="1099987"/>
          </a:xfrm>
          <a:prstGeom prst="rect">
            <a:avLst/>
          </a:prstGeom>
        </p:spPr>
      </p:pic>
      <p:cxnSp>
        <p:nvCxnSpPr>
          <p:cNvPr id="5" name="Straight Connector 4"/>
          <p:cNvCxnSpPr/>
          <p:nvPr/>
        </p:nvCxnSpPr>
        <p:spPr>
          <a:xfrm flipV="1">
            <a:off x="4098354" y="3624708"/>
            <a:ext cx="1861692" cy="657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144403" y="2381387"/>
            <a:ext cx="2262330" cy="26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262895" y="2703729"/>
            <a:ext cx="2966866" cy="6579"/>
          </a:xfrm>
          <a:prstGeom prst="line">
            <a:avLst/>
          </a:prstGeom>
          <a:ln w="28575">
            <a:solidFill>
              <a:srgbClr val="8E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783423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814" y="-873"/>
            <a:ext cx="6709541" cy="570816"/>
          </a:xfrm>
        </p:spPr>
        <p:txBody>
          <a:bodyPr/>
          <a:lstStyle/>
          <a:p>
            <a:r>
              <a:rPr lang="vi-VN" sz="2800" b="1" dirty="0" smtClean="0">
                <a:solidFill>
                  <a:srgbClr val="C00000"/>
                </a:solidFill>
              </a:rPr>
              <a:t> Chính sách xã hội</a:t>
            </a:r>
            <a:endParaRPr lang="en-US" sz="2800" b="1" dirty="0">
              <a:solidFill>
                <a:srgbClr val="C00000"/>
              </a:solidFill>
            </a:endParaRPr>
          </a:p>
        </p:txBody>
      </p:sp>
      <p:pic>
        <p:nvPicPr>
          <p:cNvPr id="4" name="Picture 3"/>
          <p:cNvPicPr>
            <a:picLocks noChangeAspect="1"/>
          </p:cNvPicPr>
          <p:nvPr/>
        </p:nvPicPr>
        <p:blipFill>
          <a:blip r:embed="rId2"/>
          <a:stretch>
            <a:fillRect/>
          </a:stretch>
        </p:blipFill>
        <p:spPr>
          <a:xfrm>
            <a:off x="533930" y="1948929"/>
            <a:ext cx="3050934" cy="17097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446"/>
            <a:ext cx="2474510" cy="1414720"/>
          </a:xfrm>
          <a:prstGeom prst="rect">
            <a:avLst/>
          </a:prstGeom>
        </p:spPr>
      </p:pic>
      <p:pic>
        <p:nvPicPr>
          <p:cNvPr id="6" name="Picture 5"/>
          <p:cNvPicPr>
            <a:picLocks noChangeAspect="1"/>
          </p:cNvPicPr>
          <p:nvPr/>
        </p:nvPicPr>
        <p:blipFill>
          <a:blip r:embed="rId4"/>
          <a:stretch>
            <a:fillRect/>
          </a:stretch>
        </p:blipFill>
        <p:spPr>
          <a:xfrm>
            <a:off x="86851" y="3743344"/>
            <a:ext cx="2479704" cy="1400156"/>
          </a:xfrm>
          <a:prstGeom prst="rect">
            <a:avLst/>
          </a:prstGeom>
        </p:spPr>
      </p:pic>
      <p:sp>
        <p:nvSpPr>
          <p:cNvPr id="8" name="Rounded Rectangle 7"/>
          <p:cNvSpPr/>
          <p:nvPr/>
        </p:nvSpPr>
        <p:spPr>
          <a:xfrm>
            <a:off x="3584864" y="820882"/>
            <a:ext cx="5226627" cy="42394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smtClean="0">
                <a:solidFill>
                  <a:schemeClr val="bg1">
                    <a:lumMod val="10000"/>
                  </a:schemeClr>
                </a:solidFill>
              </a:rPr>
              <a:t>Nhà nước và xã hội ................................. sự nghiệp bảo vệ</a:t>
            </a:r>
            <a:r>
              <a:rPr lang="vi-VN" sz="2400" dirty="0">
                <a:solidFill>
                  <a:schemeClr val="bg1">
                    <a:lumMod val="10000"/>
                  </a:schemeClr>
                </a:solidFill>
              </a:rPr>
              <a:t>, chăm sóc sức khỏe của  </a:t>
            </a:r>
            <a:r>
              <a:rPr lang="vi-VN" sz="2400" dirty="0" smtClean="0">
                <a:solidFill>
                  <a:schemeClr val="bg1">
                    <a:lumMod val="10000"/>
                  </a:schemeClr>
                </a:solidFill>
              </a:rPr>
              <a:t>nhân dân, thực hiện bảo hiểm y tế  toàn dân, có chính sách ưu tiên chăm sóc sức khỏe cho đồng bào dân tộc thiểu số, đồng bào ở miền núi, hải đảo và vùng có điều kiện kinh tế - xã hội đặc biệt khó khăn</a:t>
            </a:r>
          </a:p>
        </p:txBody>
      </p:sp>
      <p:sp>
        <p:nvSpPr>
          <p:cNvPr id="3" name="Rounded Rectangle 2"/>
          <p:cNvSpPr/>
          <p:nvPr/>
        </p:nvSpPr>
        <p:spPr>
          <a:xfrm>
            <a:off x="3896591" y="1677208"/>
            <a:ext cx="2951018" cy="271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lumMod val="10000"/>
                  </a:schemeClr>
                </a:solidFill>
              </a:rPr>
              <a:t>đầu tư phát triển</a:t>
            </a:r>
            <a:endParaRPr lang="en-US" sz="2400" dirty="0">
              <a:solidFill>
                <a:schemeClr val="bg1">
                  <a:lumMod val="10000"/>
                </a:schemeClr>
              </a:solidFill>
            </a:endParaRPr>
          </a:p>
        </p:txBody>
      </p:sp>
    </p:spTree>
    <p:extLst>
      <p:ext uri="{BB962C8B-B14F-4D97-AF65-F5344CB8AC3E}">
        <p14:creationId xmlns:p14="http://schemas.microsoft.com/office/powerpoint/2010/main" val="30377554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4379913" cy="573088"/>
          </a:xfrm>
        </p:spPr>
        <p:txBody>
          <a:bodyPr/>
          <a:lstStyle/>
          <a:p>
            <a:pPr algn="ctr"/>
            <a:r>
              <a:rPr lang="en-US" b="1" dirty="0" err="1" smtClean="0">
                <a:solidFill>
                  <a:srgbClr val="C00000"/>
                </a:solidFill>
                <a:latin typeface="+mj-lt"/>
              </a:rPr>
              <a:t>Chính</a:t>
            </a:r>
            <a:r>
              <a:rPr lang="en-US" b="1" dirty="0" smtClean="0">
                <a:solidFill>
                  <a:srgbClr val="C00000"/>
                </a:solidFill>
                <a:latin typeface="+mj-lt"/>
              </a:rPr>
              <a:t> </a:t>
            </a:r>
            <a:r>
              <a:rPr lang="en-US" b="1" dirty="0" err="1" smtClean="0">
                <a:solidFill>
                  <a:srgbClr val="C00000"/>
                </a:solidFill>
                <a:latin typeface="+mj-lt"/>
              </a:rPr>
              <a:t>sách</a:t>
            </a:r>
            <a:r>
              <a:rPr lang="en-US" b="1" dirty="0" smtClean="0">
                <a:solidFill>
                  <a:srgbClr val="C00000"/>
                </a:solidFill>
                <a:latin typeface="+mj-lt"/>
              </a:rPr>
              <a:t> </a:t>
            </a:r>
            <a:r>
              <a:rPr lang="en-US" b="1" dirty="0" err="1" smtClean="0">
                <a:solidFill>
                  <a:srgbClr val="C00000"/>
                </a:solidFill>
                <a:latin typeface="+mj-lt"/>
              </a:rPr>
              <a:t>văn</a:t>
            </a:r>
            <a:r>
              <a:rPr lang="en-US" b="1" dirty="0" smtClean="0">
                <a:solidFill>
                  <a:srgbClr val="C00000"/>
                </a:solidFill>
                <a:latin typeface="+mj-lt"/>
              </a:rPr>
              <a:t> </a:t>
            </a:r>
            <a:r>
              <a:rPr lang="en-US" b="1" dirty="0" err="1" smtClean="0">
                <a:solidFill>
                  <a:srgbClr val="C00000"/>
                </a:solidFill>
                <a:latin typeface="+mj-lt"/>
              </a:rPr>
              <a:t>hóa</a:t>
            </a:r>
            <a:endParaRPr lang="en-US" b="1" dirty="0">
              <a:solidFill>
                <a:srgbClr val="C00000"/>
              </a:solidFill>
              <a:latin typeface="+mj-lt"/>
            </a:endParaRPr>
          </a:p>
        </p:txBody>
      </p:sp>
      <p:sp>
        <p:nvSpPr>
          <p:cNvPr id="6" name="Content Placeholder 5"/>
          <p:cNvSpPr>
            <a:spLocks noGrp="1"/>
          </p:cNvSpPr>
          <p:nvPr>
            <p:ph idx="4294967295"/>
          </p:nvPr>
        </p:nvSpPr>
        <p:spPr>
          <a:xfrm>
            <a:off x="0" y="1495425"/>
            <a:ext cx="8480425" cy="3335338"/>
          </a:xfrm>
        </p:spPr>
        <p:txBody>
          <a:bodyPr/>
          <a:lstStyle/>
          <a:p>
            <a:pPr marL="114300" indent="0" algn="ctr">
              <a:buNone/>
            </a:pPr>
            <a:endParaRPr lang="vi-VN" sz="2500" u="sng" dirty="0">
              <a:solidFill>
                <a:srgbClr val="C00000"/>
              </a:solidFill>
              <a:latin typeface="+mj-lt"/>
            </a:endParaRPr>
          </a:p>
          <a:p>
            <a:pPr marL="114300" indent="0" algn="ctr">
              <a:buNone/>
            </a:pPr>
            <a:endParaRPr lang="en-US" sz="2500" u="sng" dirty="0">
              <a:latin typeface="+mj-lt"/>
            </a:endParaRPr>
          </a:p>
        </p:txBody>
      </p:sp>
      <p:sp>
        <p:nvSpPr>
          <p:cNvPr id="3" name="Rounded Rectangle 2"/>
          <p:cNvSpPr/>
          <p:nvPr/>
        </p:nvSpPr>
        <p:spPr>
          <a:xfrm>
            <a:off x="673443" y="2187146"/>
            <a:ext cx="7284309" cy="16743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800" dirty="0">
              <a:solidFill>
                <a:srgbClr val="C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36823">
            <a:off x="712206" y="799637"/>
            <a:ext cx="1901609" cy="235093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083" y="771604"/>
            <a:ext cx="2466975" cy="18478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94977">
            <a:off x="5898256" y="1255588"/>
            <a:ext cx="2619375" cy="1743075"/>
          </a:xfrm>
          <a:prstGeom prst="rect">
            <a:avLst/>
          </a:prstGeom>
        </p:spPr>
      </p:pic>
      <p:sp>
        <p:nvSpPr>
          <p:cNvPr id="10" name="Rounded Rectangle 9"/>
          <p:cNvSpPr/>
          <p:nvPr/>
        </p:nvSpPr>
        <p:spPr>
          <a:xfrm>
            <a:off x="789705" y="3489063"/>
            <a:ext cx="7841490" cy="15967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accent5"/>
                </a:solidFill>
              </a:rPr>
              <a:t>Xây</a:t>
            </a:r>
            <a:r>
              <a:rPr lang="en-US" sz="2800" dirty="0" smtClean="0">
                <a:solidFill>
                  <a:schemeClr val="accent5"/>
                </a:solidFill>
              </a:rPr>
              <a:t> </a:t>
            </a:r>
            <a:r>
              <a:rPr lang="en-US" sz="2800" dirty="0" err="1" smtClean="0">
                <a:solidFill>
                  <a:schemeClr val="accent5"/>
                </a:solidFill>
              </a:rPr>
              <a:t>dựng</a:t>
            </a:r>
            <a:r>
              <a:rPr lang="en-US" sz="2800" dirty="0" smtClean="0">
                <a:solidFill>
                  <a:schemeClr val="accent5"/>
                </a:solidFill>
              </a:rPr>
              <a:t> </a:t>
            </a:r>
            <a:r>
              <a:rPr lang="en-US" sz="2800" dirty="0" err="1" smtClean="0">
                <a:solidFill>
                  <a:schemeClr val="accent5"/>
                </a:solidFill>
              </a:rPr>
              <a:t>và</a:t>
            </a:r>
            <a:r>
              <a:rPr lang="en-US" sz="2800" dirty="0" smtClean="0">
                <a:solidFill>
                  <a:schemeClr val="accent5"/>
                </a:solidFill>
              </a:rPr>
              <a:t> </a:t>
            </a:r>
            <a:r>
              <a:rPr lang="en-US" sz="2800" dirty="0" err="1" smtClean="0">
                <a:solidFill>
                  <a:schemeClr val="accent5"/>
                </a:solidFill>
              </a:rPr>
              <a:t>phát</a:t>
            </a:r>
            <a:r>
              <a:rPr lang="en-US" sz="2800" dirty="0" smtClean="0">
                <a:solidFill>
                  <a:schemeClr val="accent5"/>
                </a:solidFill>
              </a:rPr>
              <a:t> </a:t>
            </a:r>
            <a:r>
              <a:rPr lang="en-US" sz="2800" dirty="0" err="1" smtClean="0">
                <a:solidFill>
                  <a:schemeClr val="accent5"/>
                </a:solidFill>
              </a:rPr>
              <a:t>triển</a:t>
            </a:r>
            <a:r>
              <a:rPr lang="en-US" sz="2800" dirty="0" smtClean="0">
                <a:solidFill>
                  <a:schemeClr val="accent5"/>
                </a:solidFill>
              </a:rPr>
              <a:t> </a:t>
            </a:r>
            <a:r>
              <a:rPr lang="en-US" sz="2800" dirty="0" err="1" smtClean="0">
                <a:solidFill>
                  <a:schemeClr val="accent5"/>
                </a:solidFill>
              </a:rPr>
              <a:t>nền</a:t>
            </a:r>
            <a:r>
              <a:rPr lang="en-US" sz="2800" dirty="0" smtClean="0">
                <a:solidFill>
                  <a:schemeClr val="accent5"/>
                </a:solidFill>
              </a:rPr>
              <a:t> </a:t>
            </a:r>
            <a:r>
              <a:rPr lang="en-US" sz="2800" dirty="0" err="1" smtClean="0">
                <a:solidFill>
                  <a:schemeClr val="accent5"/>
                </a:solidFill>
              </a:rPr>
              <a:t>văn</a:t>
            </a:r>
            <a:r>
              <a:rPr lang="en-US" sz="2800" dirty="0" smtClean="0">
                <a:solidFill>
                  <a:schemeClr val="accent5"/>
                </a:solidFill>
              </a:rPr>
              <a:t> </a:t>
            </a:r>
            <a:r>
              <a:rPr lang="en-US" sz="2800" dirty="0" err="1" smtClean="0">
                <a:solidFill>
                  <a:schemeClr val="accent5"/>
                </a:solidFill>
              </a:rPr>
              <a:t>hóa</a:t>
            </a:r>
            <a:r>
              <a:rPr lang="en-US" sz="2800" dirty="0" smtClean="0">
                <a:solidFill>
                  <a:schemeClr val="accent5"/>
                </a:solidFill>
              </a:rPr>
              <a:t> </a:t>
            </a:r>
            <a:r>
              <a:rPr lang="en-US" sz="2800" dirty="0" err="1" smtClean="0">
                <a:solidFill>
                  <a:schemeClr val="accent5"/>
                </a:solidFill>
              </a:rPr>
              <a:t>Việt</a:t>
            </a:r>
            <a:r>
              <a:rPr lang="en-US" sz="2800" dirty="0" smtClean="0">
                <a:solidFill>
                  <a:schemeClr val="accent5"/>
                </a:solidFill>
              </a:rPr>
              <a:t> Nam </a:t>
            </a:r>
            <a:r>
              <a:rPr lang="vi-VN" sz="2800" dirty="0" smtClean="0">
                <a:solidFill>
                  <a:schemeClr val="accent5"/>
                </a:solidFill>
              </a:rPr>
              <a:t>................</a:t>
            </a:r>
            <a:r>
              <a:rPr lang="en-US" sz="2800" dirty="0" smtClean="0">
                <a:solidFill>
                  <a:schemeClr val="accent5"/>
                </a:solidFill>
              </a:rPr>
              <a:t>,</a:t>
            </a:r>
            <a:r>
              <a:rPr lang="vi-VN" sz="2800" dirty="0" smtClean="0">
                <a:solidFill>
                  <a:schemeClr val="accent5"/>
                </a:solidFill>
              </a:rPr>
              <a:t> ..........................                    ti</a:t>
            </a:r>
            <a:r>
              <a:rPr lang="en-US" sz="2800" dirty="0" err="1" smtClean="0">
                <a:solidFill>
                  <a:schemeClr val="accent5"/>
                </a:solidFill>
              </a:rPr>
              <a:t>ếp</a:t>
            </a:r>
            <a:r>
              <a:rPr lang="en-US" sz="2800" dirty="0" smtClean="0">
                <a:solidFill>
                  <a:schemeClr val="accent5"/>
                </a:solidFill>
              </a:rPr>
              <a:t> </a:t>
            </a:r>
            <a:r>
              <a:rPr lang="en-US" sz="2800" dirty="0" err="1" smtClean="0">
                <a:solidFill>
                  <a:schemeClr val="accent5"/>
                </a:solidFill>
              </a:rPr>
              <a:t>thu</a:t>
            </a:r>
            <a:r>
              <a:rPr lang="en-US" sz="2800" dirty="0" smtClean="0">
                <a:solidFill>
                  <a:schemeClr val="accent5"/>
                </a:solidFill>
              </a:rPr>
              <a:t> </a:t>
            </a:r>
            <a:r>
              <a:rPr lang="en-US" sz="2800" dirty="0" err="1" smtClean="0">
                <a:solidFill>
                  <a:schemeClr val="accent6"/>
                </a:solidFill>
              </a:rPr>
              <a:t>tinh</a:t>
            </a:r>
            <a:r>
              <a:rPr lang="en-US" sz="2800" dirty="0">
                <a:solidFill>
                  <a:schemeClr val="accent6"/>
                </a:solidFill>
              </a:rPr>
              <a:t> </a:t>
            </a:r>
            <a:r>
              <a:rPr lang="en-US" sz="2800" dirty="0" err="1" smtClean="0">
                <a:solidFill>
                  <a:schemeClr val="accent6"/>
                </a:solidFill>
              </a:rPr>
              <a:t>hoa</a:t>
            </a:r>
            <a:r>
              <a:rPr lang="en-US" sz="2800" dirty="0" smtClean="0">
                <a:solidFill>
                  <a:schemeClr val="accent6"/>
                </a:solidFill>
              </a:rPr>
              <a:t> </a:t>
            </a:r>
            <a:r>
              <a:rPr lang="en-US" sz="2800" dirty="0" err="1" smtClean="0">
                <a:solidFill>
                  <a:schemeClr val="accent5"/>
                </a:solidFill>
              </a:rPr>
              <a:t>văn</a:t>
            </a:r>
            <a:r>
              <a:rPr lang="en-US" sz="2800" dirty="0" smtClean="0">
                <a:solidFill>
                  <a:schemeClr val="accent5"/>
                </a:solidFill>
              </a:rPr>
              <a:t> </a:t>
            </a:r>
            <a:r>
              <a:rPr lang="en-US" sz="2800" dirty="0" err="1" smtClean="0">
                <a:solidFill>
                  <a:schemeClr val="accent5"/>
                </a:solidFill>
              </a:rPr>
              <a:t>hóa</a:t>
            </a:r>
            <a:r>
              <a:rPr lang="en-US" sz="2800" dirty="0" smtClean="0">
                <a:solidFill>
                  <a:schemeClr val="accent5"/>
                </a:solidFill>
              </a:rPr>
              <a:t> </a:t>
            </a:r>
            <a:r>
              <a:rPr lang="en-US" sz="2800" dirty="0" err="1" smtClean="0">
                <a:solidFill>
                  <a:schemeClr val="accent5"/>
                </a:solidFill>
              </a:rPr>
              <a:t>nhân</a:t>
            </a:r>
            <a:r>
              <a:rPr lang="en-US" sz="2800" dirty="0" smtClean="0">
                <a:solidFill>
                  <a:schemeClr val="accent5"/>
                </a:solidFill>
              </a:rPr>
              <a:t> </a:t>
            </a:r>
            <a:r>
              <a:rPr lang="en-US" sz="2800" dirty="0" err="1" smtClean="0">
                <a:solidFill>
                  <a:schemeClr val="accent5"/>
                </a:solidFill>
              </a:rPr>
              <a:t>loại</a:t>
            </a:r>
            <a:r>
              <a:rPr lang="en-US" sz="2800" dirty="0" smtClean="0">
                <a:solidFill>
                  <a:schemeClr val="accent5"/>
                </a:solidFill>
              </a:rPr>
              <a:t> </a:t>
            </a:r>
            <a:endParaRPr lang="en-US" sz="2800" dirty="0">
              <a:solidFill>
                <a:schemeClr val="accent5"/>
              </a:solidFill>
            </a:endParaRPr>
          </a:p>
        </p:txBody>
      </p:sp>
      <p:sp>
        <p:nvSpPr>
          <p:cNvPr id="4" name="Rounded Rectangle 3"/>
          <p:cNvSpPr/>
          <p:nvPr/>
        </p:nvSpPr>
        <p:spPr>
          <a:xfrm>
            <a:off x="2944954" y="4056686"/>
            <a:ext cx="4171305" cy="362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accent6"/>
                </a:solidFill>
              </a:rPr>
              <a:t>Đậm đà bản sắc dân tộc</a:t>
            </a:r>
            <a:endParaRPr lang="en-US" sz="2800" dirty="0">
              <a:solidFill>
                <a:schemeClr val="accent6"/>
              </a:solidFill>
            </a:endParaRPr>
          </a:p>
        </p:txBody>
      </p:sp>
      <p:sp>
        <p:nvSpPr>
          <p:cNvPr id="11" name="Rounded Rectangle 10"/>
          <p:cNvSpPr/>
          <p:nvPr/>
        </p:nvSpPr>
        <p:spPr>
          <a:xfrm>
            <a:off x="1041586" y="4044414"/>
            <a:ext cx="1600200" cy="337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accent6"/>
                </a:solidFill>
              </a:rPr>
              <a:t>Tiên tiến</a:t>
            </a:r>
            <a:endParaRPr lang="en-US" sz="2800" dirty="0">
              <a:solidFill>
                <a:schemeClr val="accent6"/>
              </a:solidFill>
            </a:endParaRPr>
          </a:p>
        </p:txBody>
      </p:sp>
      <p:sp>
        <p:nvSpPr>
          <p:cNvPr id="2" name="Left Brace 1"/>
          <p:cNvSpPr/>
          <p:nvPr/>
        </p:nvSpPr>
        <p:spPr>
          <a:xfrm>
            <a:off x="2480063" y="4203609"/>
            <a:ext cx="111833" cy="457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343265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1911927" y="1215736"/>
            <a:ext cx="5715000" cy="2106650"/>
          </a:xfrm>
          <a:prstGeom prst="wedgeRectCallout">
            <a:avLst>
              <a:gd name="adj1" fmla="val -24556"/>
              <a:gd name="adj2" fmla="val 73656"/>
            </a:avLst>
          </a:prstGeom>
          <a:solidFill>
            <a:schemeClr val="bg1"/>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just" defTabSz="266700">
              <a:defRPr/>
            </a:pPr>
            <a:r>
              <a:rPr lang="vi-VN" sz="2800" dirty="0">
                <a:solidFill>
                  <a:schemeClr val="accent5"/>
                </a:solidFill>
                <a:latin typeface="+mj-lt"/>
                <a:cs typeface="Times New Roman" panose="02020603050405020304" pitchFamily="18" charset="0"/>
                <a:sym typeface="Wingdings" panose="05000000000000000000" pitchFamily="2" charset="2"/>
              </a:rPr>
              <a:t>Phát triển giáo dục là ............................................ nhằm nâng cao dân trí, phát triển nguồn nhân lực, bồi dưỡng nhân tài. </a:t>
            </a:r>
          </a:p>
        </p:txBody>
      </p:sp>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4436" y="3753607"/>
            <a:ext cx="3394072" cy="127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1387964" y="285315"/>
            <a:ext cx="6592254" cy="499200"/>
          </a:xfrm>
        </p:spPr>
        <p:txBody>
          <a:bodyPr/>
          <a:lstStyle/>
          <a:p>
            <a:r>
              <a:rPr lang="vi-VN" sz="2800" b="1" dirty="0" smtClean="0">
                <a:solidFill>
                  <a:srgbClr val="C00000"/>
                </a:solidFill>
              </a:rPr>
              <a:t>CHÍNH SÁCH GIÁO DỤC</a:t>
            </a:r>
            <a:endParaRPr lang="en-US" sz="2800" b="1" dirty="0">
              <a:solidFill>
                <a:srgbClr val="C00000"/>
              </a:solidFill>
            </a:endParaRPr>
          </a:p>
        </p:txBody>
      </p:sp>
      <p:sp>
        <p:nvSpPr>
          <p:cNvPr id="6" name="Rounded Rectangle 5"/>
          <p:cNvSpPr/>
          <p:nvPr/>
        </p:nvSpPr>
        <p:spPr>
          <a:xfrm>
            <a:off x="1995054" y="1863817"/>
            <a:ext cx="4291446" cy="374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bg1">
                    <a:lumMod val="10000"/>
                  </a:schemeClr>
                </a:solidFill>
              </a:rPr>
              <a:t>Quốc sách hàng đầu</a:t>
            </a:r>
            <a:endParaRPr lang="en-US" sz="2800" dirty="0">
              <a:solidFill>
                <a:schemeClr val="bg1">
                  <a:lumMod val="10000"/>
                </a:schemeClr>
              </a:solidFill>
            </a:endParaRPr>
          </a:p>
        </p:txBody>
      </p:sp>
    </p:spTree>
    <p:extLst>
      <p:ext uri="{BB962C8B-B14F-4D97-AF65-F5344CB8AC3E}">
        <p14:creationId xmlns:p14="http://schemas.microsoft.com/office/powerpoint/2010/main" val="898091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58" y="57776"/>
            <a:ext cx="8425895" cy="629963"/>
          </a:xfrm>
        </p:spPr>
        <p:txBody>
          <a:bodyPr/>
          <a:lstStyle/>
          <a:p>
            <a:r>
              <a:rPr lang="en-US" sz="2800" b="1" dirty="0" err="1" smtClean="0">
                <a:solidFill>
                  <a:srgbClr val="C00000"/>
                </a:solidFill>
                <a:latin typeface="+mj-lt"/>
              </a:rPr>
              <a:t>Chính</a:t>
            </a:r>
            <a:r>
              <a:rPr lang="en-US" sz="2800" b="1" dirty="0" smtClean="0">
                <a:solidFill>
                  <a:srgbClr val="C00000"/>
                </a:solidFill>
                <a:latin typeface="+mj-lt"/>
              </a:rPr>
              <a:t> </a:t>
            </a:r>
            <a:r>
              <a:rPr lang="en-US" sz="2800" b="1" dirty="0" err="1" smtClean="0">
                <a:solidFill>
                  <a:srgbClr val="C00000"/>
                </a:solidFill>
                <a:latin typeface="+mj-lt"/>
              </a:rPr>
              <a:t>sách</a:t>
            </a:r>
            <a:r>
              <a:rPr lang="en-US" sz="2800" b="1" dirty="0" smtClean="0">
                <a:solidFill>
                  <a:srgbClr val="C00000"/>
                </a:solidFill>
                <a:latin typeface="+mj-lt"/>
              </a:rPr>
              <a:t> </a:t>
            </a:r>
            <a:r>
              <a:rPr lang="en-US" sz="2800" b="1" dirty="0" err="1" smtClean="0">
                <a:solidFill>
                  <a:srgbClr val="C00000"/>
                </a:solidFill>
                <a:latin typeface="+mj-lt"/>
              </a:rPr>
              <a:t>khoa</a:t>
            </a:r>
            <a:r>
              <a:rPr lang="en-US" sz="2800" b="1" dirty="0" smtClean="0">
                <a:solidFill>
                  <a:srgbClr val="C00000"/>
                </a:solidFill>
                <a:latin typeface="+mj-lt"/>
              </a:rPr>
              <a:t> </a:t>
            </a:r>
            <a:r>
              <a:rPr lang="en-US" sz="2800" b="1" dirty="0" err="1" smtClean="0">
                <a:solidFill>
                  <a:srgbClr val="C00000"/>
                </a:solidFill>
                <a:latin typeface="+mj-lt"/>
              </a:rPr>
              <a:t>học</a:t>
            </a:r>
            <a:r>
              <a:rPr lang="en-US" sz="2800" b="1" dirty="0">
                <a:solidFill>
                  <a:srgbClr val="C00000"/>
                </a:solidFill>
                <a:latin typeface="+mj-lt"/>
              </a:rPr>
              <a:t> </a:t>
            </a:r>
            <a:r>
              <a:rPr lang="en-US" sz="2800" b="1" dirty="0" smtClean="0">
                <a:solidFill>
                  <a:srgbClr val="C00000"/>
                </a:solidFill>
                <a:latin typeface="+mj-lt"/>
              </a:rPr>
              <a:t>- </a:t>
            </a:r>
            <a:r>
              <a:rPr lang="en-US" sz="2800" b="1" dirty="0" err="1" smtClean="0">
                <a:solidFill>
                  <a:srgbClr val="C00000"/>
                </a:solidFill>
                <a:latin typeface="+mj-lt"/>
              </a:rPr>
              <a:t>công</a:t>
            </a:r>
            <a:r>
              <a:rPr lang="en-US" sz="2800" b="1" dirty="0" smtClean="0">
                <a:solidFill>
                  <a:srgbClr val="C00000"/>
                </a:solidFill>
                <a:latin typeface="+mj-lt"/>
              </a:rPr>
              <a:t> </a:t>
            </a:r>
            <a:r>
              <a:rPr lang="en-US" sz="2800" b="1" dirty="0" err="1" smtClean="0">
                <a:solidFill>
                  <a:srgbClr val="C00000"/>
                </a:solidFill>
                <a:latin typeface="+mj-lt"/>
              </a:rPr>
              <a:t>nghệ</a:t>
            </a:r>
            <a:endParaRPr lang="en-US" sz="2800" b="1" dirty="0">
              <a:solidFill>
                <a:srgbClr val="C00000"/>
              </a:solidFill>
              <a:latin typeface="+mj-lt"/>
            </a:endParaRPr>
          </a:p>
        </p:txBody>
      </p:sp>
      <p:sp>
        <p:nvSpPr>
          <p:cNvPr id="5" name="Rounded Rectangle 4"/>
          <p:cNvSpPr/>
          <p:nvPr/>
        </p:nvSpPr>
        <p:spPr>
          <a:xfrm>
            <a:off x="-290991" y="1257300"/>
            <a:ext cx="4887097" cy="24466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endParaRPr lang="vi-VN" sz="2000" dirty="0">
              <a:solidFill>
                <a:schemeClr val="accent5"/>
              </a:solidFill>
            </a:endParaRPr>
          </a:p>
        </p:txBody>
      </p:sp>
      <p:sp>
        <p:nvSpPr>
          <p:cNvPr id="7" name="Oval Callout 6"/>
          <p:cNvSpPr/>
          <p:nvPr/>
        </p:nvSpPr>
        <p:spPr>
          <a:xfrm>
            <a:off x="207818" y="748141"/>
            <a:ext cx="4170809" cy="4236167"/>
          </a:xfrm>
          <a:prstGeom prst="wedgeEllipseCallout">
            <a:avLst>
              <a:gd name="adj1" fmla="val 123214"/>
              <a:gd name="adj2" fmla="val -7344"/>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accent5"/>
                </a:solidFill>
              </a:rPr>
              <a:t>Phát </a:t>
            </a:r>
            <a:r>
              <a:rPr lang="vi-VN" sz="2400" dirty="0">
                <a:solidFill>
                  <a:schemeClr val="accent5"/>
                </a:solidFill>
              </a:rPr>
              <a:t>triển khoa học và công nghệ là </a:t>
            </a:r>
            <a:r>
              <a:rPr lang="en-US" sz="2400" i="1" dirty="0">
                <a:solidFill>
                  <a:schemeClr val="accent5"/>
                </a:solidFill>
              </a:rPr>
              <a:t>……………………</a:t>
            </a:r>
            <a:r>
              <a:rPr lang="vi-VN" sz="2400" dirty="0">
                <a:solidFill>
                  <a:schemeClr val="accent5"/>
                </a:solidFill>
              </a:rPr>
              <a:t>, giữ vai trò then chốt trong sự nghiệp phát triển kinh tế - xã hội của đất </a:t>
            </a:r>
            <a:r>
              <a:rPr lang="vi-VN" sz="2400" dirty="0" smtClean="0">
                <a:solidFill>
                  <a:schemeClr val="accent5"/>
                </a:solidFill>
              </a:rPr>
              <a:t>nước</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596" y="1047816"/>
            <a:ext cx="3238681" cy="3636819"/>
          </a:xfrm>
          <a:prstGeom prst="rect">
            <a:avLst/>
          </a:prstGeom>
        </p:spPr>
      </p:pic>
      <p:sp>
        <p:nvSpPr>
          <p:cNvPr id="3" name="Rounded Rectangle 2"/>
          <p:cNvSpPr/>
          <p:nvPr/>
        </p:nvSpPr>
        <p:spPr>
          <a:xfrm>
            <a:off x="645774" y="2304807"/>
            <a:ext cx="3013566" cy="35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accent5"/>
                </a:solidFill>
              </a:rPr>
              <a:t>quốc sách hàng đầu</a:t>
            </a:r>
            <a:endParaRPr lang="en-US" sz="2400" dirty="0">
              <a:solidFill>
                <a:schemeClr val="accent5"/>
              </a:solidFill>
            </a:endParaRPr>
          </a:p>
        </p:txBody>
      </p:sp>
    </p:spTree>
    <p:extLst>
      <p:ext uri="{BB962C8B-B14F-4D97-AF65-F5344CB8AC3E}">
        <p14:creationId xmlns:p14="http://schemas.microsoft.com/office/powerpoint/2010/main" val="37604648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99790" y="13300"/>
            <a:ext cx="6730323" cy="561109"/>
          </a:xfrm>
        </p:spPr>
        <p:txBody>
          <a:bodyPr/>
          <a:lstStyle/>
          <a:p>
            <a:r>
              <a:rPr lang="en-US" b="1" dirty="0"/>
              <a:t>MỤC TIÊU HỌC TẬP</a:t>
            </a:r>
          </a:p>
        </p:txBody>
      </p:sp>
      <p:sp>
        <p:nvSpPr>
          <p:cNvPr id="7" name="Rectangle 6">
            <a:extLst>
              <a:ext uri="{FF2B5EF4-FFF2-40B4-BE49-F238E27FC236}">
                <a16:creationId xmlns:a16="http://schemas.microsoft.com/office/drawing/2014/main" id="{F2FB47E3-BFBB-4647-9BDE-4AA12E4E34FF}"/>
              </a:ext>
            </a:extLst>
          </p:cNvPr>
          <p:cNvSpPr/>
          <p:nvPr/>
        </p:nvSpPr>
        <p:spPr>
          <a:xfrm>
            <a:off x="263114" y="1035030"/>
            <a:ext cx="8596985" cy="32592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lnSpc>
                <a:spcPct val="150000"/>
              </a:lnSpc>
              <a:buAutoNum type="arabicPeriod"/>
            </a:pPr>
            <a:r>
              <a:rPr lang="vi-VN" sz="2200" dirty="0" smtClean="0">
                <a:solidFill>
                  <a:schemeClr val="bg1">
                    <a:lumMod val="10000"/>
                  </a:schemeClr>
                </a:solidFill>
              </a:rPr>
              <a:t>T</a:t>
            </a:r>
            <a:r>
              <a:rPr lang="en-US" sz="2200" dirty="0" err="1">
                <a:solidFill>
                  <a:schemeClr val="bg1">
                    <a:lumMod val="10000"/>
                  </a:schemeClr>
                </a:solidFill>
              </a:rPr>
              <a:t>rình</a:t>
            </a:r>
            <a:r>
              <a:rPr lang="en-US" sz="2200" dirty="0">
                <a:solidFill>
                  <a:schemeClr val="bg1">
                    <a:lumMod val="10000"/>
                  </a:schemeClr>
                </a:solidFill>
              </a:rPr>
              <a:t> </a:t>
            </a:r>
            <a:r>
              <a:rPr lang="en-US" sz="2200" dirty="0" err="1">
                <a:solidFill>
                  <a:schemeClr val="bg1">
                    <a:lumMod val="10000"/>
                  </a:schemeClr>
                </a:solidFill>
              </a:rPr>
              <a:t>bày</a:t>
            </a:r>
            <a:r>
              <a:rPr lang="en-US" sz="2200" dirty="0">
                <a:solidFill>
                  <a:schemeClr val="bg1">
                    <a:lumMod val="10000"/>
                  </a:schemeClr>
                </a:solidFill>
              </a:rPr>
              <a:t> </a:t>
            </a:r>
            <a:r>
              <a:rPr lang="en-US" sz="2200" dirty="0" err="1">
                <a:solidFill>
                  <a:schemeClr val="bg1">
                    <a:lumMod val="10000"/>
                  </a:schemeClr>
                </a:solidFill>
              </a:rPr>
              <a:t>được</a:t>
            </a:r>
            <a:r>
              <a:rPr lang="en-US" sz="2200" dirty="0">
                <a:solidFill>
                  <a:schemeClr val="bg1">
                    <a:lumMod val="10000"/>
                  </a:schemeClr>
                </a:solidFill>
              </a:rPr>
              <a:t> </a:t>
            </a:r>
            <a:r>
              <a:rPr lang="vi-VN" sz="2200" dirty="0" smtClean="0">
                <a:solidFill>
                  <a:schemeClr val="bg1">
                    <a:lumMod val="10000"/>
                  </a:schemeClr>
                </a:solidFill>
              </a:rPr>
              <a:t>Hiến pháp trong hệ thống pháp luật Việt Nam</a:t>
            </a:r>
          </a:p>
          <a:p>
            <a:pPr marL="457200" indent="-457200" algn="just">
              <a:lnSpc>
                <a:spcPct val="150000"/>
              </a:lnSpc>
              <a:buAutoNum type="arabicPeriod"/>
            </a:pPr>
            <a:r>
              <a:rPr lang="en-US" sz="2200" dirty="0" err="1" smtClean="0">
                <a:solidFill>
                  <a:srgbClr val="C00000"/>
                </a:solidFill>
              </a:rPr>
              <a:t>Trình</a:t>
            </a:r>
            <a:r>
              <a:rPr lang="en-US" sz="2200" dirty="0" smtClean="0">
                <a:solidFill>
                  <a:srgbClr val="C00000"/>
                </a:solidFill>
              </a:rPr>
              <a:t> </a:t>
            </a:r>
            <a:r>
              <a:rPr lang="en-US" sz="2200" dirty="0" err="1">
                <a:solidFill>
                  <a:srgbClr val="C00000"/>
                </a:solidFill>
              </a:rPr>
              <a:t>bày</a:t>
            </a:r>
            <a:r>
              <a:rPr lang="en-US" sz="2200" dirty="0">
                <a:solidFill>
                  <a:srgbClr val="C00000"/>
                </a:solidFill>
              </a:rPr>
              <a:t> </a:t>
            </a:r>
            <a:r>
              <a:rPr lang="en-US" sz="2200" dirty="0" err="1">
                <a:solidFill>
                  <a:srgbClr val="C00000"/>
                </a:solidFill>
              </a:rPr>
              <a:t>được</a:t>
            </a:r>
            <a:r>
              <a:rPr lang="en-US" sz="2200" dirty="0">
                <a:solidFill>
                  <a:srgbClr val="C00000"/>
                </a:solidFill>
              </a:rPr>
              <a:t> </a:t>
            </a:r>
            <a:r>
              <a:rPr lang="en-US" sz="2200" dirty="0" err="1">
                <a:solidFill>
                  <a:srgbClr val="C00000"/>
                </a:solidFill>
              </a:rPr>
              <a:t>một</a:t>
            </a:r>
            <a:r>
              <a:rPr lang="en-US" sz="2200" dirty="0">
                <a:solidFill>
                  <a:srgbClr val="C00000"/>
                </a:solidFill>
              </a:rPr>
              <a:t> </a:t>
            </a:r>
            <a:r>
              <a:rPr lang="en-US" sz="2200" dirty="0" err="1">
                <a:solidFill>
                  <a:srgbClr val="C00000"/>
                </a:solidFill>
              </a:rPr>
              <a:t>số</a:t>
            </a:r>
            <a:r>
              <a:rPr lang="en-US" sz="2200" dirty="0">
                <a:solidFill>
                  <a:srgbClr val="C00000"/>
                </a:solidFill>
              </a:rPr>
              <a:t> </a:t>
            </a:r>
            <a:r>
              <a:rPr lang="en-US" sz="2200" dirty="0" err="1">
                <a:solidFill>
                  <a:srgbClr val="C00000"/>
                </a:solidFill>
              </a:rPr>
              <a:t>nội</a:t>
            </a:r>
            <a:r>
              <a:rPr lang="en-US" sz="2200" dirty="0">
                <a:solidFill>
                  <a:srgbClr val="C00000"/>
                </a:solidFill>
              </a:rPr>
              <a:t> dung </a:t>
            </a:r>
            <a:r>
              <a:rPr lang="en-US" sz="2200" dirty="0" err="1">
                <a:solidFill>
                  <a:srgbClr val="C00000"/>
                </a:solidFill>
              </a:rPr>
              <a:t>cơ</a:t>
            </a:r>
            <a:r>
              <a:rPr lang="en-US" sz="2200" dirty="0">
                <a:solidFill>
                  <a:srgbClr val="C00000"/>
                </a:solidFill>
              </a:rPr>
              <a:t> </a:t>
            </a:r>
            <a:r>
              <a:rPr lang="en-US" sz="2200" dirty="0" err="1">
                <a:solidFill>
                  <a:srgbClr val="C00000"/>
                </a:solidFill>
              </a:rPr>
              <a:t>bản</a:t>
            </a:r>
            <a:r>
              <a:rPr lang="en-US" sz="2200" dirty="0">
                <a:solidFill>
                  <a:srgbClr val="C00000"/>
                </a:solidFill>
              </a:rPr>
              <a:t> </a:t>
            </a:r>
            <a:r>
              <a:rPr lang="en-US" sz="2200" dirty="0" err="1">
                <a:solidFill>
                  <a:srgbClr val="C00000"/>
                </a:solidFill>
              </a:rPr>
              <a:t>của</a:t>
            </a:r>
            <a:r>
              <a:rPr lang="en-US" sz="2200" dirty="0">
                <a:solidFill>
                  <a:srgbClr val="C00000"/>
                </a:solidFill>
              </a:rPr>
              <a:t> </a:t>
            </a:r>
            <a:r>
              <a:rPr lang="en-US" sz="2200" dirty="0" err="1">
                <a:solidFill>
                  <a:srgbClr val="C00000"/>
                </a:solidFill>
              </a:rPr>
              <a:t>Hiến</a:t>
            </a:r>
            <a:r>
              <a:rPr lang="en-US" sz="2200" dirty="0">
                <a:solidFill>
                  <a:srgbClr val="C00000"/>
                </a:solidFill>
              </a:rPr>
              <a:t> </a:t>
            </a:r>
            <a:r>
              <a:rPr lang="en-US" sz="2200" dirty="0" err="1">
                <a:solidFill>
                  <a:srgbClr val="C00000"/>
                </a:solidFill>
              </a:rPr>
              <a:t>pháp</a:t>
            </a:r>
            <a:r>
              <a:rPr lang="en-US" sz="2200" dirty="0">
                <a:solidFill>
                  <a:srgbClr val="C00000"/>
                </a:solidFill>
              </a:rPr>
              <a:t> </a:t>
            </a:r>
            <a:r>
              <a:rPr lang="en-US" sz="2200" dirty="0" err="1">
                <a:solidFill>
                  <a:srgbClr val="C00000"/>
                </a:solidFill>
              </a:rPr>
              <a:t>nước</a:t>
            </a:r>
            <a:r>
              <a:rPr lang="en-US" sz="2200" dirty="0">
                <a:solidFill>
                  <a:srgbClr val="C00000"/>
                </a:solidFill>
              </a:rPr>
              <a:t> </a:t>
            </a:r>
            <a:r>
              <a:rPr lang="en-US" sz="2200" dirty="0" err="1">
                <a:solidFill>
                  <a:srgbClr val="C00000"/>
                </a:solidFill>
              </a:rPr>
              <a:t>cộng</a:t>
            </a:r>
            <a:r>
              <a:rPr lang="en-US" sz="2200" dirty="0">
                <a:solidFill>
                  <a:srgbClr val="C00000"/>
                </a:solidFill>
              </a:rPr>
              <a:t> </a:t>
            </a:r>
            <a:r>
              <a:rPr lang="en-US" sz="2200" dirty="0" err="1">
                <a:solidFill>
                  <a:srgbClr val="C00000"/>
                </a:solidFill>
              </a:rPr>
              <a:t>hòa</a:t>
            </a:r>
            <a:r>
              <a:rPr lang="en-US" sz="2200" dirty="0">
                <a:solidFill>
                  <a:srgbClr val="C00000"/>
                </a:solidFill>
              </a:rPr>
              <a:t> </a:t>
            </a:r>
            <a:r>
              <a:rPr lang="en-US" sz="2200" dirty="0" err="1">
                <a:solidFill>
                  <a:srgbClr val="C00000"/>
                </a:solidFill>
              </a:rPr>
              <a:t>xã</a:t>
            </a:r>
            <a:r>
              <a:rPr lang="en-US" sz="2200" dirty="0">
                <a:solidFill>
                  <a:srgbClr val="C00000"/>
                </a:solidFill>
              </a:rPr>
              <a:t> </a:t>
            </a:r>
            <a:r>
              <a:rPr lang="en-US" sz="2200" dirty="0" err="1">
                <a:solidFill>
                  <a:srgbClr val="C00000"/>
                </a:solidFill>
              </a:rPr>
              <a:t>hội</a:t>
            </a:r>
            <a:r>
              <a:rPr lang="en-US" sz="2200" dirty="0">
                <a:solidFill>
                  <a:srgbClr val="C00000"/>
                </a:solidFill>
              </a:rPr>
              <a:t> </a:t>
            </a:r>
            <a:r>
              <a:rPr lang="en-US" sz="2200" dirty="0" err="1">
                <a:solidFill>
                  <a:srgbClr val="C00000"/>
                </a:solidFill>
              </a:rPr>
              <a:t>chủ</a:t>
            </a:r>
            <a:r>
              <a:rPr lang="en-US" sz="2200" dirty="0">
                <a:solidFill>
                  <a:srgbClr val="C00000"/>
                </a:solidFill>
              </a:rPr>
              <a:t> </a:t>
            </a:r>
            <a:r>
              <a:rPr lang="en-US" sz="2200" dirty="0" err="1">
                <a:solidFill>
                  <a:srgbClr val="C00000"/>
                </a:solidFill>
              </a:rPr>
              <a:t>nghĩa</a:t>
            </a:r>
            <a:r>
              <a:rPr lang="en-US" sz="2200" dirty="0">
                <a:solidFill>
                  <a:srgbClr val="C00000"/>
                </a:solidFill>
              </a:rPr>
              <a:t> </a:t>
            </a:r>
            <a:r>
              <a:rPr lang="en-US" sz="2200" dirty="0" err="1">
                <a:solidFill>
                  <a:srgbClr val="C00000"/>
                </a:solidFill>
              </a:rPr>
              <a:t>Việt</a:t>
            </a:r>
            <a:r>
              <a:rPr lang="en-US" sz="2200" dirty="0">
                <a:solidFill>
                  <a:srgbClr val="C00000"/>
                </a:solidFill>
              </a:rPr>
              <a:t> Nam </a:t>
            </a:r>
            <a:r>
              <a:rPr lang="en-US" sz="2200" dirty="0" err="1">
                <a:solidFill>
                  <a:srgbClr val="C00000"/>
                </a:solidFill>
              </a:rPr>
              <a:t>năm</a:t>
            </a:r>
            <a:r>
              <a:rPr lang="en-US" sz="2200" dirty="0">
                <a:solidFill>
                  <a:srgbClr val="C00000"/>
                </a:solidFill>
              </a:rPr>
              <a:t> 2013 </a:t>
            </a:r>
            <a:r>
              <a:rPr lang="en-US" sz="2200" dirty="0" err="1">
                <a:solidFill>
                  <a:srgbClr val="C00000"/>
                </a:solidFill>
              </a:rPr>
              <a:t>về</a:t>
            </a:r>
            <a:r>
              <a:rPr lang="en-US" sz="2200" dirty="0">
                <a:solidFill>
                  <a:schemeClr val="bg1">
                    <a:lumMod val="10000"/>
                  </a:schemeClr>
                </a:solidFill>
              </a:rPr>
              <a:t> </a:t>
            </a:r>
            <a:r>
              <a:rPr lang="en-US" sz="2200" dirty="0" err="1">
                <a:solidFill>
                  <a:schemeClr val="bg1">
                    <a:lumMod val="10000"/>
                  </a:schemeClr>
                </a:solidFill>
              </a:rPr>
              <a:t>chế</a:t>
            </a:r>
            <a:r>
              <a:rPr lang="en-US" sz="2200" dirty="0">
                <a:solidFill>
                  <a:schemeClr val="bg1">
                    <a:lumMod val="10000"/>
                  </a:schemeClr>
                </a:solidFill>
              </a:rPr>
              <a:t> </a:t>
            </a:r>
            <a:r>
              <a:rPr lang="en-US" sz="2200" dirty="0" err="1">
                <a:solidFill>
                  <a:schemeClr val="bg1">
                    <a:lumMod val="10000"/>
                  </a:schemeClr>
                </a:solidFill>
              </a:rPr>
              <a:t>độ</a:t>
            </a:r>
            <a:r>
              <a:rPr lang="en-US" sz="2200" dirty="0">
                <a:solidFill>
                  <a:schemeClr val="bg1">
                    <a:lumMod val="10000"/>
                  </a:schemeClr>
                </a:solidFill>
              </a:rPr>
              <a:t> </a:t>
            </a:r>
            <a:r>
              <a:rPr lang="en-US" sz="2200" dirty="0" err="1">
                <a:solidFill>
                  <a:schemeClr val="bg1">
                    <a:lumMod val="10000"/>
                  </a:schemeClr>
                </a:solidFill>
              </a:rPr>
              <a:t>chính</a:t>
            </a:r>
            <a:r>
              <a:rPr lang="en-US" sz="2200" dirty="0">
                <a:solidFill>
                  <a:schemeClr val="bg1">
                    <a:lumMod val="10000"/>
                  </a:schemeClr>
                </a:solidFill>
              </a:rPr>
              <a:t> </a:t>
            </a:r>
            <a:r>
              <a:rPr lang="en-US" sz="2200" dirty="0" err="1">
                <a:solidFill>
                  <a:schemeClr val="bg1">
                    <a:lumMod val="10000"/>
                  </a:schemeClr>
                </a:solidFill>
              </a:rPr>
              <a:t>trị</a:t>
            </a:r>
            <a:r>
              <a:rPr lang="en-US" sz="2200" dirty="0">
                <a:solidFill>
                  <a:schemeClr val="bg1">
                    <a:lumMod val="10000"/>
                  </a:schemeClr>
                </a:solidFill>
              </a:rPr>
              <a:t>; </a:t>
            </a:r>
            <a:r>
              <a:rPr lang="en-US" sz="2200" dirty="0" err="1">
                <a:solidFill>
                  <a:srgbClr val="C00000"/>
                </a:solidFill>
              </a:rPr>
              <a:t>quyền</a:t>
            </a:r>
            <a:r>
              <a:rPr lang="en-US" sz="2200" dirty="0">
                <a:solidFill>
                  <a:srgbClr val="C00000"/>
                </a:solidFill>
              </a:rPr>
              <a:t> con </a:t>
            </a:r>
            <a:r>
              <a:rPr lang="en-US" sz="2200" dirty="0" err="1">
                <a:solidFill>
                  <a:srgbClr val="C00000"/>
                </a:solidFill>
              </a:rPr>
              <a:t>người</a:t>
            </a:r>
            <a:r>
              <a:rPr lang="en-US" sz="2200" dirty="0">
                <a:solidFill>
                  <a:srgbClr val="C00000"/>
                </a:solidFill>
              </a:rPr>
              <a:t>, </a:t>
            </a:r>
            <a:r>
              <a:rPr lang="en-US" sz="2200" dirty="0" err="1">
                <a:solidFill>
                  <a:srgbClr val="C00000"/>
                </a:solidFill>
              </a:rPr>
              <a:t>quyền</a:t>
            </a:r>
            <a:r>
              <a:rPr lang="en-US" sz="2200" dirty="0">
                <a:solidFill>
                  <a:srgbClr val="C00000"/>
                </a:solidFill>
              </a:rPr>
              <a:t> </a:t>
            </a:r>
            <a:r>
              <a:rPr lang="en-US" sz="2200" dirty="0" err="1">
                <a:solidFill>
                  <a:srgbClr val="C00000"/>
                </a:solidFill>
              </a:rPr>
              <a:t>và</a:t>
            </a:r>
            <a:r>
              <a:rPr lang="en-US" sz="2200" dirty="0">
                <a:solidFill>
                  <a:srgbClr val="C00000"/>
                </a:solidFill>
              </a:rPr>
              <a:t> </a:t>
            </a:r>
            <a:r>
              <a:rPr lang="en-US" sz="2200" dirty="0" err="1">
                <a:solidFill>
                  <a:srgbClr val="C00000"/>
                </a:solidFill>
              </a:rPr>
              <a:t>nghĩa</a:t>
            </a:r>
            <a:r>
              <a:rPr lang="en-US" sz="2200" dirty="0">
                <a:solidFill>
                  <a:srgbClr val="C00000"/>
                </a:solidFill>
              </a:rPr>
              <a:t> </a:t>
            </a:r>
            <a:r>
              <a:rPr lang="en-US" sz="2200" dirty="0" err="1">
                <a:solidFill>
                  <a:srgbClr val="C00000"/>
                </a:solidFill>
              </a:rPr>
              <a:t>vụ</a:t>
            </a:r>
            <a:r>
              <a:rPr lang="en-US" sz="2200" dirty="0">
                <a:solidFill>
                  <a:srgbClr val="C00000"/>
                </a:solidFill>
              </a:rPr>
              <a:t> </a:t>
            </a:r>
            <a:r>
              <a:rPr lang="en-US" sz="2200" dirty="0" err="1">
                <a:solidFill>
                  <a:srgbClr val="C00000"/>
                </a:solidFill>
              </a:rPr>
              <a:t>cơ</a:t>
            </a:r>
            <a:r>
              <a:rPr lang="en-US" sz="2200" dirty="0">
                <a:solidFill>
                  <a:srgbClr val="C00000"/>
                </a:solidFill>
              </a:rPr>
              <a:t> </a:t>
            </a:r>
            <a:r>
              <a:rPr lang="en-US" sz="2200" dirty="0" err="1">
                <a:solidFill>
                  <a:srgbClr val="C00000"/>
                </a:solidFill>
              </a:rPr>
              <a:t>bản</a:t>
            </a:r>
            <a:r>
              <a:rPr lang="en-US" sz="2200" dirty="0">
                <a:solidFill>
                  <a:srgbClr val="C00000"/>
                </a:solidFill>
              </a:rPr>
              <a:t> </a:t>
            </a:r>
            <a:r>
              <a:rPr lang="en-US" sz="2200" dirty="0" err="1">
                <a:solidFill>
                  <a:srgbClr val="C00000"/>
                </a:solidFill>
              </a:rPr>
              <a:t>của</a:t>
            </a:r>
            <a:r>
              <a:rPr lang="en-US" sz="2200" dirty="0">
                <a:solidFill>
                  <a:srgbClr val="C00000"/>
                </a:solidFill>
              </a:rPr>
              <a:t> </a:t>
            </a:r>
            <a:r>
              <a:rPr lang="en-US" sz="2200" dirty="0" err="1">
                <a:solidFill>
                  <a:srgbClr val="C00000"/>
                </a:solidFill>
              </a:rPr>
              <a:t>công</a:t>
            </a:r>
            <a:r>
              <a:rPr lang="en-US" sz="2200" dirty="0">
                <a:solidFill>
                  <a:srgbClr val="C00000"/>
                </a:solidFill>
              </a:rPr>
              <a:t> </a:t>
            </a:r>
            <a:r>
              <a:rPr lang="en-US" sz="2200" dirty="0" err="1">
                <a:solidFill>
                  <a:srgbClr val="C00000"/>
                </a:solidFill>
              </a:rPr>
              <a:t>dân</a:t>
            </a:r>
            <a:r>
              <a:rPr lang="en-US" sz="2200" dirty="0">
                <a:solidFill>
                  <a:srgbClr val="C00000"/>
                </a:solidFill>
              </a:rPr>
              <a:t>; </a:t>
            </a:r>
            <a:r>
              <a:rPr lang="vi-VN" sz="2200" dirty="0">
                <a:solidFill>
                  <a:srgbClr val="C00000"/>
                </a:solidFill>
              </a:rPr>
              <a:t>chính sách </a:t>
            </a:r>
            <a:r>
              <a:rPr lang="en-US" sz="2200" dirty="0" err="1">
                <a:solidFill>
                  <a:srgbClr val="C00000"/>
                </a:solidFill>
              </a:rPr>
              <a:t>kinh</a:t>
            </a:r>
            <a:r>
              <a:rPr lang="en-US" sz="2200" dirty="0">
                <a:solidFill>
                  <a:srgbClr val="C00000"/>
                </a:solidFill>
              </a:rPr>
              <a:t> </a:t>
            </a:r>
            <a:r>
              <a:rPr lang="en-US" sz="2200" dirty="0" err="1">
                <a:solidFill>
                  <a:srgbClr val="C00000"/>
                </a:solidFill>
              </a:rPr>
              <a:t>tế</a:t>
            </a:r>
            <a:r>
              <a:rPr lang="en-US" sz="2200" dirty="0">
                <a:solidFill>
                  <a:srgbClr val="C00000"/>
                </a:solidFill>
              </a:rPr>
              <a:t>, </a:t>
            </a:r>
            <a:r>
              <a:rPr lang="vi-VN" sz="2200" dirty="0">
                <a:solidFill>
                  <a:srgbClr val="C00000"/>
                </a:solidFill>
              </a:rPr>
              <a:t>xã hội, </a:t>
            </a:r>
            <a:r>
              <a:rPr lang="en-US" sz="2200" dirty="0" err="1">
                <a:solidFill>
                  <a:srgbClr val="C00000"/>
                </a:solidFill>
              </a:rPr>
              <a:t>văn</a:t>
            </a:r>
            <a:r>
              <a:rPr lang="en-US" sz="2200" dirty="0">
                <a:solidFill>
                  <a:srgbClr val="C00000"/>
                </a:solidFill>
              </a:rPr>
              <a:t> </a:t>
            </a:r>
            <a:r>
              <a:rPr lang="en-US" sz="2200" dirty="0" err="1">
                <a:solidFill>
                  <a:srgbClr val="C00000"/>
                </a:solidFill>
              </a:rPr>
              <a:t>hóa</a:t>
            </a:r>
            <a:r>
              <a:rPr lang="en-US" sz="2200" dirty="0">
                <a:solidFill>
                  <a:srgbClr val="C00000"/>
                </a:solidFill>
              </a:rPr>
              <a:t>, </a:t>
            </a:r>
            <a:r>
              <a:rPr lang="en-US" sz="2200" dirty="0" err="1">
                <a:solidFill>
                  <a:srgbClr val="C00000"/>
                </a:solidFill>
              </a:rPr>
              <a:t>giáo</a:t>
            </a:r>
            <a:r>
              <a:rPr lang="en-US" sz="2200" dirty="0">
                <a:solidFill>
                  <a:srgbClr val="C00000"/>
                </a:solidFill>
              </a:rPr>
              <a:t> </a:t>
            </a:r>
            <a:r>
              <a:rPr lang="en-US" sz="2200" dirty="0" err="1">
                <a:solidFill>
                  <a:srgbClr val="C00000"/>
                </a:solidFill>
              </a:rPr>
              <a:t>dục</a:t>
            </a:r>
            <a:r>
              <a:rPr lang="en-US" sz="2200" dirty="0">
                <a:solidFill>
                  <a:srgbClr val="C00000"/>
                </a:solidFill>
              </a:rPr>
              <a:t>, </a:t>
            </a:r>
            <a:r>
              <a:rPr lang="en-US" sz="2200" dirty="0" err="1">
                <a:solidFill>
                  <a:srgbClr val="C00000"/>
                </a:solidFill>
              </a:rPr>
              <a:t>khoa</a:t>
            </a:r>
            <a:r>
              <a:rPr lang="en-US" sz="2200" dirty="0">
                <a:solidFill>
                  <a:srgbClr val="C00000"/>
                </a:solidFill>
              </a:rPr>
              <a:t> </a:t>
            </a:r>
            <a:r>
              <a:rPr lang="en-US" sz="2200" dirty="0" err="1">
                <a:solidFill>
                  <a:srgbClr val="C00000"/>
                </a:solidFill>
              </a:rPr>
              <a:t>học</a:t>
            </a:r>
            <a:r>
              <a:rPr lang="en-US" sz="2200" dirty="0">
                <a:solidFill>
                  <a:srgbClr val="C00000"/>
                </a:solidFill>
              </a:rPr>
              <a:t> – </a:t>
            </a:r>
            <a:r>
              <a:rPr lang="en-US" sz="2200" dirty="0" err="1">
                <a:solidFill>
                  <a:srgbClr val="C00000"/>
                </a:solidFill>
              </a:rPr>
              <a:t>công</a:t>
            </a:r>
            <a:r>
              <a:rPr lang="en-US" sz="2200" dirty="0">
                <a:solidFill>
                  <a:srgbClr val="C00000"/>
                </a:solidFill>
              </a:rPr>
              <a:t> </a:t>
            </a:r>
            <a:r>
              <a:rPr lang="en-US" sz="2200" dirty="0" err="1">
                <a:solidFill>
                  <a:srgbClr val="C00000"/>
                </a:solidFill>
              </a:rPr>
              <a:t>nghệ</a:t>
            </a:r>
            <a:r>
              <a:rPr lang="en-US" sz="2200" dirty="0">
                <a:solidFill>
                  <a:srgbClr val="C00000"/>
                </a:solidFill>
              </a:rPr>
              <a:t> </a:t>
            </a:r>
            <a:r>
              <a:rPr lang="en-US" sz="2200" dirty="0" err="1">
                <a:solidFill>
                  <a:srgbClr val="C00000"/>
                </a:solidFill>
              </a:rPr>
              <a:t>và</a:t>
            </a:r>
            <a:r>
              <a:rPr lang="en-US" sz="2200" dirty="0">
                <a:solidFill>
                  <a:srgbClr val="C00000"/>
                </a:solidFill>
              </a:rPr>
              <a:t> </a:t>
            </a:r>
            <a:r>
              <a:rPr lang="en-US" sz="2200" dirty="0" err="1">
                <a:solidFill>
                  <a:srgbClr val="C00000"/>
                </a:solidFill>
              </a:rPr>
              <a:t>môi</a:t>
            </a:r>
            <a:r>
              <a:rPr lang="en-US" sz="2200" dirty="0">
                <a:solidFill>
                  <a:srgbClr val="C00000"/>
                </a:solidFill>
              </a:rPr>
              <a:t> </a:t>
            </a:r>
            <a:r>
              <a:rPr lang="en-US" sz="2200" dirty="0" err="1" smtClean="0">
                <a:solidFill>
                  <a:srgbClr val="C00000"/>
                </a:solidFill>
              </a:rPr>
              <a:t>trường</a:t>
            </a:r>
            <a:endParaRPr lang="en-US" sz="2200" dirty="0" smtClean="0">
              <a:solidFill>
                <a:schemeClr val="bg1">
                  <a:lumMod val="10000"/>
                </a:schemeClr>
              </a:solidFill>
            </a:endParaRPr>
          </a:p>
        </p:txBody>
      </p:sp>
      <p:sp>
        <p:nvSpPr>
          <p:cNvPr id="8" name="Rounded Rectangle 7"/>
          <p:cNvSpPr/>
          <p:nvPr/>
        </p:nvSpPr>
        <p:spPr>
          <a:xfrm>
            <a:off x="263114" y="700810"/>
            <a:ext cx="7762009" cy="4779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b="1" dirty="0" smtClean="0">
                <a:solidFill>
                  <a:schemeClr val="bg1"/>
                </a:solidFill>
              </a:rPr>
              <a:t>KIẾN THỨC</a:t>
            </a:r>
            <a:endParaRPr lang="en-US" sz="2000" b="1" dirty="0">
              <a:solidFill>
                <a:schemeClr val="bg1"/>
              </a:solidFill>
            </a:endParaRPr>
          </a:p>
        </p:txBody>
      </p:sp>
    </p:spTree>
    <p:extLst>
      <p:ext uri="{BB962C8B-B14F-4D97-AF65-F5344CB8AC3E}">
        <p14:creationId xmlns:p14="http://schemas.microsoft.com/office/powerpoint/2010/main" val="3936071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8" y="137623"/>
            <a:ext cx="8425895" cy="629963"/>
          </a:xfrm>
        </p:spPr>
        <p:txBody>
          <a:bodyPr/>
          <a:lstStyle/>
          <a:p>
            <a:r>
              <a:rPr lang="en-US" sz="2800" b="1" dirty="0" err="1" smtClean="0">
                <a:solidFill>
                  <a:srgbClr val="C00000"/>
                </a:solidFill>
                <a:latin typeface="+mj-lt"/>
              </a:rPr>
              <a:t>Chính</a:t>
            </a:r>
            <a:r>
              <a:rPr lang="en-US" sz="2800" b="1" dirty="0" smtClean="0">
                <a:solidFill>
                  <a:srgbClr val="C00000"/>
                </a:solidFill>
                <a:latin typeface="+mj-lt"/>
              </a:rPr>
              <a:t> </a:t>
            </a:r>
            <a:r>
              <a:rPr lang="en-US" sz="2800" b="1" dirty="0" err="1" smtClean="0">
                <a:solidFill>
                  <a:srgbClr val="C00000"/>
                </a:solidFill>
                <a:latin typeface="+mj-lt"/>
              </a:rPr>
              <a:t>sách</a:t>
            </a:r>
            <a:r>
              <a:rPr lang="en-US" sz="2800" b="1" dirty="0" smtClean="0">
                <a:solidFill>
                  <a:srgbClr val="C00000"/>
                </a:solidFill>
                <a:latin typeface="+mj-lt"/>
              </a:rPr>
              <a:t> </a:t>
            </a:r>
            <a:r>
              <a:rPr lang="en-US" sz="2800" b="1" dirty="0" err="1" smtClean="0">
                <a:solidFill>
                  <a:srgbClr val="C00000"/>
                </a:solidFill>
                <a:latin typeface="+mj-lt"/>
              </a:rPr>
              <a:t>môi</a:t>
            </a:r>
            <a:r>
              <a:rPr lang="en-US" sz="2800" b="1" dirty="0" smtClean="0">
                <a:solidFill>
                  <a:srgbClr val="C00000"/>
                </a:solidFill>
                <a:latin typeface="+mj-lt"/>
              </a:rPr>
              <a:t> </a:t>
            </a:r>
            <a:r>
              <a:rPr lang="en-US" sz="2800" b="1" dirty="0" err="1" smtClean="0">
                <a:solidFill>
                  <a:srgbClr val="C00000"/>
                </a:solidFill>
                <a:latin typeface="+mj-lt"/>
              </a:rPr>
              <a:t>trường</a:t>
            </a:r>
            <a:endParaRPr lang="en-US" sz="2800" b="1" dirty="0">
              <a:solidFill>
                <a:srgbClr val="C00000"/>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12605">
            <a:off x="4377259" y="1028327"/>
            <a:ext cx="2011712" cy="1657371"/>
          </a:xfrm>
          <a:prstGeom prst="rect">
            <a:avLst/>
          </a:prstGeom>
        </p:spPr>
      </p:pic>
      <p:sp>
        <p:nvSpPr>
          <p:cNvPr id="5" name="Rounded Rectangle 4"/>
          <p:cNvSpPr/>
          <p:nvPr/>
        </p:nvSpPr>
        <p:spPr>
          <a:xfrm>
            <a:off x="5268189" y="730171"/>
            <a:ext cx="3730338" cy="44133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ClrTx/>
              <a:buFontTx/>
              <a:buNone/>
            </a:pPr>
            <a:endParaRPr lang="vi-VN" altLang="en-US" sz="1600"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49683">
            <a:off x="6361045" y="1216819"/>
            <a:ext cx="2572389" cy="16122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778" y="2936835"/>
            <a:ext cx="2733675" cy="1676400"/>
          </a:xfrm>
          <a:prstGeom prst="rect">
            <a:avLst/>
          </a:prstGeom>
        </p:spPr>
      </p:pic>
      <p:sp>
        <p:nvSpPr>
          <p:cNvPr id="3" name="Rounded Rectangle 2"/>
          <p:cNvSpPr/>
          <p:nvPr/>
        </p:nvSpPr>
        <p:spPr>
          <a:xfrm>
            <a:off x="124691" y="786057"/>
            <a:ext cx="4132914" cy="432002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ClrTx/>
              <a:buFontTx/>
              <a:buNone/>
            </a:pPr>
            <a:r>
              <a:rPr lang="vi-VN" altLang="en-US" sz="2400" dirty="0" smtClean="0">
                <a:solidFill>
                  <a:schemeClr val="accent5"/>
                </a:solidFill>
              </a:rPr>
              <a:t>Nhà nước</a:t>
            </a:r>
            <a:r>
              <a:rPr lang="en-US" altLang="en-US" sz="2400" dirty="0" smtClean="0">
                <a:solidFill>
                  <a:schemeClr val="accent5"/>
                </a:solidFill>
              </a:rPr>
              <a:t> </a:t>
            </a:r>
            <a:r>
              <a:rPr lang="en-US" altLang="en-US" sz="2400" dirty="0" err="1">
                <a:solidFill>
                  <a:schemeClr val="accent5"/>
                </a:solidFill>
              </a:rPr>
              <a:t>có</a:t>
            </a:r>
            <a:r>
              <a:rPr lang="en-US" altLang="en-US" sz="2400" dirty="0">
                <a:solidFill>
                  <a:schemeClr val="accent5"/>
                </a:solidFill>
              </a:rPr>
              <a:t> </a:t>
            </a:r>
            <a:r>
              <a:rPr lang="en-US" altLang="en-US" sz="2400" dirty="0" err="1">
                <a:solidFill>
                  <a:schemeClr val="accent5"/>
                </a:solidFill>
              </a:rPr>
              <a:t>chính</a:t>
            </a:r>
            <a:r>
              <a:rPr lang="en-US" altLang="en-US" sz="2400" dirty="0">
                <a:solidFill>
                  <a:schemeClr val="accent5"/>
                </a:solidFill>
              </a:rPr>
              <a:t> </a:t>
            </a:r>
            <a:r>
              <a:rPr lang="en-US" altLang="en-US" sz="2400" dirty="0" err="1">
                <a:solidFill>
                  <a:schemeClr val="accent5"/>
                </a:solidFill>
              </a:rPr>
              <a:t>sách</a:t>
            </a:r>
            <a:r>
              <a:rPr lang="en-US" altLang="en-US" sz="2400" dirty="0">
                <a:solidFill>
                  <a:schemeClr val="accent5"/>
                </a:solidFill>
              </a:rPr>
              <a:t> </a:t>
            </a:r>
            <a:r>
              <a:rPr lang="en-US" altLang="en-US" sz="2400" dirty="0" err="1">
                <a:solidFill>
                  <a:schemeClr val="accent5"/>
                </a:solidFill>
              </a:rPr>
              <a:t>bảo</a:t>
            </a:r>
            <a:r>
              <a:rPr lang="en-US" altLang="en-US" sz="2400" dirty="0">
                <a:solidFill>
                  <a:schemeClr val="accent5"/>
                </a:solidFill>
              </a:rPr>
              <a:t> </a:t>
            </a:r>
            <a:r>
              <a:rPr lang="en-US" altLang="en-US" sz="2400" dirty="0" err="1">
                <a:solidFill>
                  <a:schemeClr val="accent5"/>
                </a:solidFill>
              </a:rPr>
              <a:t>vệ</a:t>
            </a:r>
            <a:r>
              <a:rPr lang="en-US" altLang="en-US" sz="2400" dirty="0">
                <a:solidFill>
                  <a:schemeClr val="accent5"/>
                </a:solidFill>
              </a:rPr>
              <a:t> </a:t>
            </a:r>
            <a:r>
              <a:rPr lang="en-US" altLang="en-US" sz="2400" dirty="0" err="1">
                <a:solidFill>
                  <a:schemeClr val="accent5"/>
                </a:solidFill>
              </a:rPr>
              <a:t>môi</a:t>
            </a:r>
            <a:r>
              <a:rPr lang="en-US" altLang="en-US" sz="2400" dirty="0">
                <a:solidFill>
                  <a:schemeClr val="accent5"/>
                </a:solidFill>
              </a:rPr>
              <a:t> </a:t>
            </a:r>
            <a:r>
              <a:rPr lang="en-US" altLang="en-US" sz="2400" dirty="0" err="1">
                <a:solidFill>
                  <a:schemeClr val="accent5"/>
                </a:solidFill>
              </a:rPr>
              <a:t>trường</a:t>
            </a:r>
            <a:r>
              <a:rPr lang="en-US" altLang="en-US" sz="2400" dirty="0">
                <a:solidFill>
                  <a:schemeClr val="accent5"/>
                </a:solidFill>
              </a:rPr>
              <a:t>; </a:t>
            </a:r>
            <a:r>
              <a:rPr lang="en-US" altLang="en-US" sz="2400" dirty="0" err="1">
                <a:solidFill>
                  <a:schemeClr val="accent5"/>
                </a:solidFill>
              </a:rPr>
              <a:t>quản</a:t>
            </a:r>
            <a:r>
              <a:rPr lang="en-US" altLang="en-US" sz="2400" dirty="0">
                <a:solidFill>
                  <a:schemeClr val="accent5"/>
                </a:solidFill>
              </a:rPr>
              <a:t> </a:t>
            </a:r>
            <a:r>
              <a:rPr lang="en-US" altLang="en-US" sz="2400" dirty="0" err="1">
                <a:solidFill>
                  <a:schemeClr val="accent5"/>
                </a:solidFill>
              </a:rPr>
              <a:t>lý</a:t>
            </a:r>
            <a:r>
              <a:rPr lang="en-US" altLang="en-US" sz="2400" dirty="0">
                <a:solidFill>
                  <a:schemeClr val="accent5"/>
                </a:solidFill>
              </a:rPr>
              <a:t>, </a:t>
            </a:r>
            <a:r>
              <a:rPr lang="en-US" altLang="en-US" sz="2400" dirty="0" err="1">
                <a:solidFill>
                  <a:schemeClr val="accent5"/>
                </a:solidFill>
              </a:rPr>
              <a:t>sử</a:t>
            </a:r>
            <a:r>
              <a:rPr lang="en-US" altLang="en-US" sz="2400" dirty="0">
                <a:solidFill>
                  <a:schemeClr val="accent5"/>
                </a:solidFill>
              </a:rPr>
              <a:t> </a:t>
            </a:r>
            <a:r>
              <a:rPr lang="en-US" altLang="en-US" sz="2400" dirty="0" err="1">
                <a:solidFill>
                  <a:schemeClr val="accent5"/>
                </a:solidFill>
              </a:rPr>
              <a:t>dụng</a:t>
            </a:r>
            <a:r>
              <a:rPr lang="en-US" altLang="en-US" sz="2400" dirty="0">
                <a:solidFill>
                  <a:schemeClr val="accent5"/>
                </a:solidFill>
              </a:rPr>
              <a:t> </a:t>
            </a:r>
            <a:r>
              <a:rPr lang="vi-VN" altLang="en-US" sz="2400" dirty="0" smtClean="0">
                <a:solidFill>
                  <a:schemeClr val="accent5"/>
                </a:solidFill>
              </a:rPr>
              <a:t>....................................</a:t>
            </a:r>
            <a:r>
              <a:rPr lang="en-US" altLang="en-US" sz="2400" dirty="0" smtClean="0">
                <a:solidFill>
                  <a:schemeClr val="accent5"/>
                </a:solidFill>
              </a:rPr>
              <a:t>, </a:t>
            </a:r>
            <a:r>
              <a:rPr lang="vi-VN" altLang="en-US" sz="2400" dirty="0" smtClean="0">
                <a:solidFill>
                  <a:schemeClr val="accent5"/>
                </a:solidFill>
              </a:rPr>
              <a:t>.............................</a:t>
            </a:r>
            <a:r>
              <a:rPr lang="en-US" altLang="en-US" sz="2400" dirty="0" smtClean="0">
                <a:solidFill>
                  <a:schemeClr val="accent5"/>
                </a:solidFill>
              </a:rPr>
              <a:t> </a:t>
            </a:r>
            <a:r>
              <a:rPr lang="en-US" altLang="en-US" sz="2400" dirty="0" err="1">
                <a:solidFill>
                  <a:schemeClr val="accent5"/>
                </a:solidFill>
              </a:rPr>
              <a:t>các</a:t>
            </a:r>
            <a:r>
              <a:rPr lang="en-US" altLang="en-US" sz="2400" dirty="0">
                <a:solidFill>
                  <a:schemeClr val="accent5"/>
                </a:solidFill>
              </a:rPr>
              <a:t> </a:t>
            </a:r>
            <a:r>
              <a:rPr lang="en-US" altLang="en-US" sz="2400" dirty="0" err="1">
                <a:solidFill>
                  <a:schemeClr val="accent5"/>
                </a:solidFill>
              </a:rPr>
              <a:t>nguồn</a:t>
            </a:r>
            <a:r>
              <a:rPr lang="en-US" altLang="en-US" sz="2400" dirty="0">
                <a:solidFill>
                  <a:schemeClr val="accent5"/>
                </a:solidFill>
              </a:rPr>
              <a:t> </a:t>
            </a:r>
            <a:r>
              <a:rPr lang="en-US" altLang="en-US" sz="2400" dirty="0" err="1">
                <a:solidFill>
                  <a:schemeClr val="accent5"/>
                </a:solidFill>
              </a:rPr>
              <a:t>tài</a:t>
            </a:r>
            <a:r>
              <a:rPr lang="en-US" altLang="en-US" sz="2400" dirty="0">
                <a:solidFill>
                  <a:schemeClr val="accent5"/>
                </a:solidFill>
              </a:rPr>
              <a:t> </a:t>
            </a:r>
            <a:r>
              <a:rPr lang="en-US" altLang="en-US" sz="2400" dirty="0" err="1">
                <a:solidFill>
                  <a:schemeClr val="accent5"/>
                </a:solidFill>
              </a:rPr>
              <a:t>nguyên</a:t>
            </a:r>
            <a:r>
              <a:rPr lang="en-US" altLang="en-US" sz="2400" dirty="0">
                <a:solidFill>
                  <a:schemeClr val="accent5"/>
                </a:solidFill>
              </a:rPr>
              <a:t> </a:t>
            </a:r>
            <a:r>
              <a:rPr lang="en-US" altLang="en-US" sz="2400" dirty="0" err="1">
                <a:solidFill>
                  <a:schemeClr val="accent5"/>
                </a:solidFill>
              </a:rPr>
              <a:t>thiên</a:t>
            </a:r>
            <a:r>
              <a:rPr lang="en-US" altLang="en-US" sz="2400" dirty="0">
                <a:solidFill>
                  <a:schemeClr val="accent5"/>
                </a:solidFill>
              </a:rPr>
              <a:t> </a:t>
            </a:r>
            <a:r>
              <a:rPr lang="en-US" altLang="en-US" sz="2400" dirty="0" err="1">
                <a:solidFill>
                  <a:schemeClr val="accent5"/>
                </a:solidFill>
              </a:rPr>
              <a:t>nhiên</a:t>
            </a:r>
            <a:r>
              <a:rPr lang="en-US" altLang="en-US" sz="2400" dirty="0">
                <a:solidFill>
                  <a:schemeClr val="accent5"/>
                </a:solidFill>
              </a:rPr>
              <a:t>; </a:t>
            </a:r>
            <a:r>
              <a:rPr lang="en-US" altLang="en-US" sz="2400" dirty="0" err="1">
                <a:solidFill>
                  <a:schemeClr val="accent5"/>
                </a:solidFill>
              </a:rPr>
              <a:t>bảo</a:t>
            </a:r>
            <a:r>
              <a:rPr lang="en-US" altLang="en-US" sz="2400" dirty="0">
                <a:solidFill>
                  <a:schemeClr val="accent5"/>
                </a:solidFill>
              </a:rPr>
              <a:t> </a:t>
            </a:r>
            <a:r>
              <a:rPr lang="en-US" altLang="en-US" sz="2400" dirty="0" err="1">
                <a:solidFill>
                  <a:schemeClr val="accent5"/>
                </a:solidFill>
              </a:rPr>
              <a:t>tồn</a:t>
            </a:r>
            <a:r>
              <a:rPr lang="en-US" altLang="en-US" sz="2400" dirty="0">
                <a:solidFill>
                  <a:schemeClr val="accent5"/>
                </a:solidFill>
              </a:rPr>
              <a:t> </a:t>
            </a:r>
            <a:r>
              <a:rPr lang="en-US" altLang="en-US" sz="2400" dirty="0" err="1">
                <a:solidFill>
                  <a:schemeClr val="accent5"/>
                </a:solidFill>
              </a:rPr>
              <a:t>thiên</a:t>
            </a:r>
            <a:r>
              <a:rPr lang="en-US" altLang="en-US" sz="2400" dirty="0">
                <a:solidFill>
                  <a:schemeClr val="accent5"/>
                </a:solidFill>
              </a:rPr>
              <a:t> </a:t>
            </a:r>
            <a:r>
              <a:rPr lang="en-US" altLang="en-US" sz="2400" dirty="0" err="1">
                <a:solidFill>
                  <a:schemeClr val="accent5"/>
                </a:solidFill>
              </a:rPr>
              <a:t>nhiên</a:t>
            </a:r>
            <a:r>
              <a:rPr lang="en-US" altLang="en-US" sz="2400" dirty="0">
                <a:solidFill>
                  <a:schemeClr val="accent5"/>
                </a:solidFill>
              </a:rPr>
              <a:t>, </a:t>
            </a:r>
            <a:r>
              <a:rPr lang="en-US" altLang="en-US" sz="2400" dirty="0" err="1">
                <a:solidFill>
                  <a:schemeClr val="accent5"/>
                </a:solidFill>
              </a:rPr>
              <a:t>đa</a:t>
            </a:r>
            <a:r>
              <a:rPr lang="en-US" altLang="en-US" sz="2400" dirty="0">
                <a:solidFill>
                  <a:schemeClr val="accent5"/>
                </a:solidFill>
              </a:rPr>
              <a:t> </a:t>
            </a:r>
            <a:r>
              <a:rPr lang="en-US" altLang="en-US" sz="2400" dirty="0" err="1">
                <a:solidFill>
                  <a:schemeClr val="accent5"/>
                </a:solidFill>
              </a:rPr>
              <a:t>dạng</a:t>
            </a:r>
            <a:r>
              <a:rPr lang="en-US" altLang="en-US" sz="2400" dirty="0">
                <a:solidFill>
                  <a:schemeClr val="accent5"/>
                </a:solidFill>
              </a:rPr>
              <a:t> </a:t>
            </a:r>
            <a:r>
              <a:rPr lang="en-US" altLang="en-US" sz="2400" dirty="0" err="1">
                <a:solidFill>
                  <a:schemeClr val="accent5"/>
                </a:solidFill>
              </a:rPr>
              <a:t>sinh</a:t>
            </a:r>
            <a:r>
              <a:rPr lang="en-US" altLang="en-US" sz="2400" dirty="0">
                <a:solidFill>
                  <a:schemeClr val="accent5"/>
                </a:solidFill>
              </a:rPr>
              <a:t> </a:t>
            </a:r>
            <a:r>
              <a:rPr lang="en-US" altLang="en-US" sz="2400" dirty="0" err="1">
                <a:solidFill>
                  <a:schemeClr val="accent5"/>
                </a:solidFill>
              </a:rPr>
              <a:t>học</a:t>
            </a:r>
            <a:r>
              <a:rPr lang="en-US" altLang="en-US" sz="2400" dirty="0">
                <a:solidFill>
                  <a:schemeClr val="accent5"/>
                </a:solidFill>
              </a:rPr>
              <a:t>; </a:t>
            </a:r>
            <a:r>
              <a:rPr lang="en-US" altLang="en-US" sz="2400" dirty="0" err="1">
                <a:solidFill>
                  <a:schemeClr val="accent5"/>
                </a:solidFill>
              </a:rPr>
              <a:t>chủ</a:t>
            </a:r>
            <a:r>
              <a:rPr lang="en-US" altLang="en-US" sz="2400" dirty="0">
                <a:solidFill>
                  <a:schemeClr val="accent5"/>
                </a:solidFill>
              </a:rPr>
              <a:t> </a:t>
            </a:r>
            <a:r>
              <a:rPr lang="en-US" altLang="en-US" sz="2400" dirty="0" err="1">
                <a:solidFill>
                  <a:schemeClr val="accent5"/>
                </a:solidFill>
              </a:rPr>
              <a:t>động</a:t>
            </a:r>
            <a:r>
              <a:rPr lang="en-US" altLang="en-US" sz="2400" dirty="0">
                <a:solidFill>
                  <a:schemeClr val="accent5"/>
                </a:solidFill>
              </a:rPr>
              <a:t> </a:t>
            </a:r>
            <a:r>
              <a:rPr lang="en-US" altLang="en-US" sz="2400" dirty="0" err="1">
                <a:solidFill>
                  <a:schemeClr val="accent5"/>
                </a:solidFill>
              </a:rPr>
              <a:t>phòng</a:t>
            </a:r>
            <a:r>
              <a:rPr lang="en-US" altLang="en-US" sz="2400" dirty="0">
                <a:solidFill>
                  <a:schemeClr val="accent5"/>
                </a:solidFill>
              </a:rPr>
              <a:t>, </a:t>
            </a:r>
            <a:r>
              <a:rPr lang="en-US" altLang="en-US" sz="2400" dirty="0" err="1">
                <a:solidFill>
                  <a:schemeClr val="accent5"/>
                </a:solidFill>
              </a:rPr>
              <a:t>chống</a:t>
            </a:r>
            <a:r>
              <a:rPr lang="en-US" altLang="en-US" sz="2400" dirty="0">
                <a:solidFill>
                  <a:schemeClr val="accent5"/>
                </a:solidFill>
              </a:rPr>
              <a:t> </a:t>
            </a:r>
            <a:r>
              <a:rPr lang="en-US" altLang="en-US" sz="2400" dirty="0" err="1">
                <a:solidFill>
                  <a:schemeClr val="accent5"/>
                </a:solidFill>
              </a:rPr>
              <a:t>thiên</a:t>
            </a:r>
            <a:r>
              <a:rPr lang="en-US" altLang="en-US" sz="2400" dirty="0">
                <a:solidFill>
                  <a:schemeClr val="accent5"/>
                </a:solidFill>
              </a:rPr>
              <a:t> tai, </a:t>
            </a:r>
            <a:r>
              <a:rPr lang="en-US" altLang="en-US" sz="2400" dirty="0" err="1">
                <a:solidFill>
                  <a:schemeClr val="accent5"/>
                </a:solidFill>
              </a:rPr>
              <a:t>ứng</a:t>
            </a:r>
            <a:r>
              <a:rPr lang="en-US" altLang="en-US" sz="2400" dirty="0">
                <a:solidFill>
                  <a:schemeClr val="accent5"/>
                </a:solidFill>
              </a:rPr>
              <a:t> </a:t>
            </a:r>
            <a:r>
              <a:rPr lang="en-US" altLang="en-US" sz="2400" dirty="0" err="1">
                <a:solidFill>
                  <a:schemeClr val="accent5"/>
                </a:solidFill>
              </a:rPr>
              <a:t>phó</a:t>
            </a:r>
            <a:r>
              <a:rPr lang="en-US" altLang="en-US" sz="2400" dirty="0">
                <a:solidFill>
                  <a:schemeClr val="accent5"/>
                </a:solidFill>
              </a:rPr>
              <a:t> </a:t>
            </a:r>
            <a:r>
              <a:rPr lang="en-US" altLang="en-US" sz="2400" dirty="0" err="1">
                <a:solidFill>
                  <a:schemeClr val="accent5"/>
                </a:solidFill>
              </a:rPr>
              <a:t>với</a:t>
            </a:r>
            <a:r>
              <a:rPr lang="en-US" altLang="en-US" sz="2400" dirty="0">
                <a:solidFill>
                  <a:schemeClr val="accent5"/>
                </a:solidFill>
              </a:rPr>
              <a:t> </a:t>
            </a:r>
            <a:r>
              <a:rPr lang="en-US" altLang="en-US" sz="2400" dirty="0" err="1">
                <a:solidFill>
                  <a:schemeClr val="accent5"/>
                </a:solidFill>
              </a:rPr>
              <a:t>biến</a:t>
            </a:r>
            <a:r>
              <a:rPr lang="en-US" altLang="en-US" sz="2400" dirty="0">
                <a:solidFill>
                  <a:schemeClr val="accent5"/>
                </a:solidFill>
              </a:rPr>
              <a:t> </a:t>
            </a:r>
            <a:r>
              <a:rPr lang="en-US" altLang="en-US" sz="2400" dirty="0" err="1">
                <a:solidFill>
                  <a:schemeClr val="accent5"/>
                </a:solidFill>
              </a:rPr>
              <a:t>đổi</a:t>
            </a:r>
            <a:r>
              <a:rPr lang="en-US" altLang="en-US" sz="2400" dirty="0">
                <a:solidFill>
                  <a:schemeClr val="accent5"/>
                </a:solidFill>
              </a:rPr>
              <a:t> </a:t>
            </a:r>
            <a:r>
              <a:rPr lang="en-US" altLang="en-US" sz="2400" dirty="0" err="1">
                <a:solidFill>
                  <a:schemeClr val="accent5"/>
                </a:solidFill>
              </a:rPr>
              <a:t>khí</a:t>
            </a:r>
            <a:r>
              <a:rPr lang="en-US" altLang="en-US" sz="2400" dirty="0">
                <a:solidFill>
                  <a:schemeClr val="accent5"/>
                </a:solidFill>
              </a:rPr>
              <a:t> </a:t>
            </a:r>
            <a:r>
              <a:rPr lang="en-US" altLang="en-US" sz="2400" dirty="0" err="1">
                <a:solidFill>
                  <a:schemeClr val="accent5"/>
                </a:solidFill>
              </a:rPr>
              <a:t>hậu</a:t>
            </a:r>
            <a:r>
              <a:rPr lang="en-US" altLang="en-US" sz="2400" dirty="0">
                <a:solidFill>
                  <a:schemeClr val="accent5"/>
                </a:solidFill>
              </a:rPr>
              <a:t>. </a:t>
            </a:r>
            <a:endParaRPr lang="vi-VN" altLang="en-US" sz="2400" dirty="0">
              <a:solidFill>
                <a:srgbClr val="C00000"/>
              </a:solidFill>
            </a:endParaRPr>
          </a:p>
        </p:txBody>
      </p:sp>
      <p:sp>
        <p:nvSpPr>
          <p:cNvPr id="8" name="Rounded Rectangle 7"/>
          <p:cNvSpPr/>
          <p:nvPr/>
        </p:nvSpPr>
        <p:spPr>
          <a:xfrm>
            <a:off x="555899" y="2022955"/>
            <a:ext cx="2845860" cy="364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5"/>
                </a:solidFill>
              </a:rPr>
              <a:t>h</a:t>
            </a:r>
            <a:r>
              <a:rPr lang="vi-VN" sz="2400" dirty="0" smtClean="0">
                <a:solidFill>
                  <a:schemeClr val="accent5"/>
                </a:solidFill>
              </a:rPr>
              <a:t>iệu quả</a:t>
            </a:r>
            <a:endParaRPr lang="en-US" sz="2400" dirty="0">
              <a:solidFill>
                <a:schemeClr val="accent5"/>
              </a:solidFill>
            </a:endParaRPr>
          </a:p>
        </p:txBody>
      </p:sp>
      <p:sp>
        <p:nvSpPr>
          <p:cNvPr id="9" name="Rounded Rectangle 8"/>
          <p:cNvSpPr/>
          <p:nvPr/>
        </p:nvSpPr>
        <p:spPr>
          <a:xfrm>
            <a:off x="708454" y="2405746"/>
            <a:ext cx="2118497" cy="3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accent5"/>
                </a:solidFill>
              </a:rPr>
              <a:t>bền vững</a:t>
            </a:r>
            <a:endParaRPr lang="en-US" sz="2400" dirty="0">
              <a:solidFill>
                <a:schemeClr val="accent5"/>
              </a:solidFill>
            </a:endParaRPr>
          </a:p>
        </p:txBody>
      </p:sp>
    </p:spTree>
    <p:extLst>
      <p:ext uri="{BB962C8B-B14F-4D97-AF65-F5344CB8AC3E}">
        <p14:creationId xmlns:p14="http://schemas.microsoft.com/office/powerpoint/2010/main" val="15525173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06778667"/>
              </p:ext>
            </p:extLst>
          </p:nvPr>
        </p:nvGraphicFramePr>
        <p:xfrm>
          <a:off x="1098947" y="943627"/>
          <a:ext cx="7151544" cy="3669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ctrTitle"/>
          </p:nvPr>
        </p:nvSpPr>
        <p:spPr>
          <a:xfrm>
            <a:off x="1177160" y="197041"/>
            <a:ext cx="6768900" cy="655500"/>
          </a:xfrm>
        </p:spPr>
        <p:txBody>
          <a:bodyPr/>
          <a:lstStyle/>
          <a:p>
            <a:r>
              <a:rPr lang="vi-VN" sz="3200" b="1" kern="0" cap="none" dirty="0" smtClean="0">
                <a:ln>
                  <a:noFill/>
                </a:ln>
              </a:rPr>
              <a:t>TỔNG KẾT TIẾT 2</a:t>
            </a:r>
            <a:endParaRPr lang="en-US" sz="3200" b="1" dirty="0"/>
          </a:p>
        </p:txBody>
      </p:sp>
    </p:spTree>
    <p:extLst>
      <p:ext uri="{BB962C8B-B14F-4D97-AF65-F5344CB8AC3E}">
        <p14:creationId xmlns:p14="http://schemas.microsoft.com/office/powerpoint/2010/main" val="21791871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192" y="3350"/>
            <a:ext cx="6739599" cy="530895"/>
          </a:xfrm>
        </p:spPr>
        <p:txBody>
          <a:bodyPr/>
          <a:lstStyle/>
          <a:p>
            <a:r>
              <a:rPr lang="vi-VN" sz="3200" b="1" dirty="0" smtClean="0"/>
              <a:t>TỔNG KẾT</a:t>
            </a:r>
            <a:endParaRPr lang="en-US" sz="3200" b="1" dirty="0"/>
          </a:p>
        </p:txBody>
      </p:sp>
      <p:grpSp>
        <p:nvGrpSpPr>
          <p:cNvPr id="10" name="Group 9"/>
          <p:cNvGrpSpPr/>
          <p:nvPr/>
        </p:nvGrpSpPr>
        <p:grpSpPr>
          <a:xfrm>
            <a:off x="421282" y="597993"/>
            <a:ext cx="8541255" cy="668178"/>
            <a:chOff x="243560" y="341110"/>
            <a:chExt cx="8371771" cy="682575"/>
          </a:xfrm>
        </p:grpSpPr>
        <p:sp>
          <p:nvSpPr>
            <p:cNvPr id="11" name="Rectangle 10"/>
            <p:cNvSpPr/>
            <p:nvPr/>
          </p:nvSpPr>
          <p:spPr>
            <a:xfrm>
              <a:off x="501524" y="341110"/>
              <a:ext cx="8113807" cy="682575"/>
            </a:xfrm>
            <a:prstGeom prst="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extBox 11"/>
            <p:cNvSpPr txBox="1"/>
            <p:nvPr/>
          </p:nvSpPr>
          <p:spPr>
            <a:xfrm>
              <a:off x="243560" y="341110"/>
              <a:ext cx="8113807" cy="682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41794" tIns="71120" rIns="71120" bIns="71120" numCol="1" spcCol="1270" anchor="ctr" anchorCtr="0">
              <a:noAutofit/>
            </a:bodyPr>
            <a:lstStyle/>
            <a:p>
              <a:pPr lvl="0" algn="l" defTabSz="1244600">
                <a:lnSpc>
                  <a:spcPct val="90000"/>
                </a:lnSpc>
                <a:spcBef>
                  <a:spcPct val="0"/>
                </a:spcBef>
                <a:spcAft>
                  <a:spcPct val="35000"/>
                </a:spcAft>
              </a:pPr>
              <a:r>
                <a:rPr lang="vi-VN" sz="2700" b="1" kern="1200" dirty="0" smtClean="0">
                  <a:solidFill>
                    <a:schemeClr val="bg1"/>
                  </a:solidFill>
                </a:rPr>
                <a:t>Hiến pháp trong hệ thống pháp luật Việt Nam</a:t>
              </a:r>
              <a:endParaRPr lang="en-US" sz="2700" b="1" kern="1200" dirty="0">
                <a:solidFill>
                  <a:schemeClr val="bg1"/>
                </a:solidFill>
              </a:endParaRPr>
            </a:p>
          </p:txBody>
        </p:sp>
      </p:grpSp>
      <p:sp>
        <p:nvSpPr>
          <p:cNvPr id="13" name="Oval 12"/>
          <p:cNvSpPr/>
          <p:nvPr/>
        </p:nvSpPr>
        <p:spPr>
          <a:xfrm>
            <a:off x="60688" y="565999"/>
            <a:ext cx="742518" cy="732166"/>
          </a:xfrm>
          <a:prstGeom prst="ellipse">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vi-VN" sz="3200" b="1" dirty="0" smtClean="0">
                <a:solidFill>
                  <a:schemeClr val="bg1">
                    <a:lumMod val="10000"/>
                  </a:schemeClr>
                </a:solidFill>
              </a:rPr>
              <a:t>1.</a:t>
            </a:r>
            <a:endParaRPr lang="en-US" sz="3200" b="1" dirty="0">
              <a:solidFill>
                <a:schemeClr val="bg1">
                  <a:lumMod val="10000"/>
                </a:schemeClr>
              </a:solidFill>
            </a:endParaRPr>
          </a:p>
        </p:txBody>
      </p:sp>
      <p:sp>
        <p:nvSpPr>
          <p:cNvPr id="15" name="Rectangle 14"/>
          <p:cNvSpPr/>
          <p:nvPr/>
        </p:nvSpPr>
        <p:spPr>
          <a:xfrm>
            <a:off x="696114" y="1266171"/>
            <a:ext cx="7855843" cy="916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700" dirty="0" smtClean="0">
                <a:solidFill>
                  <a:schemeClr val="bg1">
                    <a:lumMod val="10000"/>
                  </a:schemeClr>
                </a:solidFill>
              </a:rPr>
              <a:t>- Khái niệm</a:t>
            </a:r>
          </a:p>
          <a:p>
            <a:pPr algn="just"/>
            <a:r>
              <a:rPr lang="vi-VN" sz="2700" dirty="0" smtClean="0">
                <a:solidFill>
                  <a:schemeClr val="bg1">
                    <a:lumMod val="10000"/>
                  </a:schemeClr>
                </a:solidFill>
              </a:rPr>
              <a:t>- Vị trí của Hiến pháp</a:t>
            </a:r>
            <a:endParaRPr lang="en-US" sz="2700" dirty="0">
              <a:solidFill>
                <a:schemeClr val="bg1">
                  <a:lumMod val="10000"/>
                </a:schemeClr>
              </a:solidFill>
            </a:endParaRPr>
          </a:p>
        </p:txBody>
      </p:sp>
      <p:grpSp>
        <p:nvGrpSpPr>
          <p:cNvPr id="16" name="Group 15"/>
          <p:cNvGrpSpPr/>
          <p:nvPr/>
        </p:nvGrpSpPr>
        <p:grpSpPr>
          <a:xfrm>
            <a:off x="452806" y="2145310"/>
            <a:ext cx="8509731" cy="878053"/>
            <a:chOff x="291693" y="320820"/>
            <a:chExt cx="8323638" cy="702865"/>
          </a:xfrm>
        </p:grpSpPr>
        <p:sp>
          <p:nvSpPr>
            <p:cNvPr id="17" name="Rectangle 16"/>
            <p:cNvSpPr/>
            <p:nvPr/>
          </p:nvSpPr>
          <p:spPr>
            <a:xfrm>
              <a:off x="501524" y="341110"/>
              <a:ext cx="8113807" cy="682575"/>
            </a:xfrm>
            <a:prstGeom prst="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p:cNvSpPr txBox="1"/>
            <p:nvPr/>
          </p:nvSpPr>
          <p:spPr>
            <a:xfrm>
              <a:off x="291693" y="320820"/>
              <a:ext cx="8113807" cy="682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41794" tIns="71120" rIns="71120" bIns="71120" numCol="1" spcCol="1270" anchor="ctr" anchorCtr="0">
              <a:noAutofit/>
            </a:bodyPr>
            <a:lstStyle/>
            <a:p>
              <a:pPr lvl="0" algn="just" defTabSz="1244600">
                <a:lnSpc>
                  <a:spcPct val="90000"/>
                </a:lnSpc>
                <a:spcBef>
                  <a:spcPct val="0"/>
                </a:spcBef>
                <a:spcAft>
                  <a:spcPct val="35000"/>
                </a:spcAft>
              </a:pPr>
              <a:r>
                <a:rPr lang="vi-VN" sz="2700" b="1" kern="1200" dirty="0" smtClean="0">
                  <a:solidFill>
                    <a:schemeClr val="bg1"/>
                  </a:solidFill>
                </a:rPr>
                <a:t>Một số nội dung cơ bản của Hiến pháp nước CHXHCN Việt Nam năm 2013</a:t>
              </a:r>
              <a:endParaRPr lang="en-US" sz="2700" b="1" kern="1200" dirty="0">
                <a:solidFill>
                  <a:schemeClr val="bg1"/>
                </a:solidFill>
              </a:endParaRPr>
            </a:p>
          </p:txBody>
        </p:sp>
      </p:grpSp>
      <p:sp>
        <p:nvSpPr>
          <p:cNvPr id="19" name="Oval 18"/>
          <p:cNvSpPr/>
          <p:nvPr/>
        </p:nvSpPr>
        <p:spPr>
          <a:xfrm>
            <a:off x="24056" y="2145310"/>
            <a:ext cx="797579" cy="852706"/>
          </a:xfrm>
          <a:prstGeom prst="ellipse">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vi-VN" sz="3200" b="1" dirty="0" smtClean="0">
                <a:solidFill>
                  <a:schemeClr val="bg1">
                    <a:lumMod val="10000"/>
                  </a:schemeClr>
                </a:solidFill>
              </a:rPr>
              <a:t>2.</a:t>
            </a:r>
            <a:endParaRPr lang="en-US" sz="3200" b="1" dirty="0">
              <a:solidFill>
                <a:schemeClr val="bg1">
                  <a:lumMod val="10000"/>
                </a:schemeClr>
              </a:solidFill>
            </a:endParaRPr>
          </a:p>
        </p:txBody>
      </p:sp>
      <p:sp>
        <p:nvSpPr>
          <p:cNvPr id="20" name="Rectangle 19"/>
          <p:cNvSpPr/>
          <p:nvPr/>
        </p:nvSpPr>
        <p:spPr>
          <a:xfrm>
            <a:off x="696114" y="3215256"/>
            <a:ext cx="8051901" cy="173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smtClean="0">
                <a:solidFill>
                  <a:schemeClr val="bg1">
                    <a:lumMod val="10000"/>
                  </a:schemeClr>
                </a:solidFill>
              </a:rPr>
              <a:t>- Chế độ chính trị</a:t>
            </a:r>
          </a:p>
          <a:p>
            <a:pPr algn="just"/>
            <a:r>
              <a:rPr lang="vi-VN" sz="2600" dirty="0" smtClean="0">
                <a:solidFill>
                  <a:schemeClr val="bg1">
                    <a:lumMod val="10000"/>
                  </a:schemeClr>
                </a:solidFill>
              </a:rPr>
              <a:t>- Quyền con người, quyền và nghĩa vụ cơ bản của công dân</a:t>
            </a:r>
          </a:p>
          <a:p>
            <a:pPr algn="just"/>
            <a:r>
              <a:rPr lang="vi-VN" sz="2600" dirty="0" smtClean="0">
                <a:solidFill>
                  <a:schemeClr val="bg1">
                    <a:lumMod val="10000"/>
                  </a:schemeClr>
                </a:solidFill>
              </a:rPr>
              <a:t>- Chính sách kinh tế, xã hội, văn hóa, giáo dục, khoa học, công nghệ và môi trường</a:t>
            </a:r>
            <a:endParaRPr lang="en-US" sz="2600" dirty="0">
              <a:solidFill>
                <a:schemeClr val="bg1">
                  <a:lumMod val="10000"/>
                </a:schemeClr>
              </a:solidFill>
            </a:endParaRPr>
          </a:p>
        </p:txBody>
      </p:sp>
    </p:spTree>
    <p:extLst>
      <p:ext uri="{BB962C8B-B14F-4D97-AF65-F5344CB8AC3E}">
        <p14:creationId xmlns:p14="http://schemas.microsoft.com/office/powerpoint/2010/main" val="38043136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25670" y="301913"/>
            <a:ext cx="6767512" cy="736600"/>
          </a:xfrm>
        </p:spPr>
        <p:txBody>
          <a:bodyPr/>
          <a:lstStyle/>
          <a:p>
            <a:pPr algn="ctr"/>
            <a:r>
              <a:rPr lang="vi-VN" b="1" dirty="0" smtClean="0">
                <a:solidFill>
                  <a:srgbClr val="C00000"/>
                </a:solidFill>
              </a:rPr>
              <a:t>LƯỢNG GIÁ CUỐI BÀI</a:t>
            </a:r>
            <a:endParaRPr lang="en-US" b="1" dirty="0">
              <a:solidFill>
                <a:srgbClr val="C00000"/>
              </a:solidFill>
            </a:endParaRPr>
          </a:p>
        </p:txBody>
      </p:sp>
      <p:sp>
        <p:nvSpPr>
          <p:cNvPr id="3" name="Rounded Rectangle 2"/>
          <p:cNvSpPr/>
          <p:nvPr/>
        </p:nvSpPr>
        <p:spPr>
          <a:xfrm>
            <a:off x="674110" y="1465119"/>
            <a:ext cx="7794481" cy="2348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u="sng" dirty="0" smtClean="0">
                <a:solidFill>
                  <a:srgbClr val="C00000"/>
                </a:solidFill>
              </a:rPr>
              <a:t>Yêu cầu</a:t>
            </a:r>
            <a:r>
              <a:rPr lang="vi-VN" sz="2400" dirty="0" smtClean="0">
                <a:solidFill>
                  <a:schemeClr val="tx1">
                    <a:lumMod val="95000"/>
                    <a:lumOff val="5000"/>
                  </a:schemeClr>
                </a:solidFill>
              </a:rPr>
              <a:t>:</a:t>
            </a:r>
            <a:r>
              <a:rPr lang="vi-VN" sz="2400" dirty="0" smtClean="0">
                <a:solidFill>
                  <a:schemeClr val="accent6"/>
                </a:solidFill>
              </a:rPr>
              <a:t> </a:t>
            </a:r>
            <a:r>
              <a:rPr lang="vi-VN" sz="2400" dirty="0">
                <a:solidFill>
                  <a:schemeClr val="tx1"/>
                </a:solidFill>
              </a:rPr>
              <a:t>Sinh viên làm bài lượng giá vào google </a:t>
            </a:r>
            <a:r>
              <a:rPr lang="vi-VN" sz="2400" dirty="0" smtClean="0">
                <a:solidFill>
                  <a:schemeClr val="tx1"/>
                </a:solidFill>
              </a:rPr>
              <a:t>form theo liên kết sau:</a:t>
            </a:r>
          </a:p>
          <a:p>
            <a:pPr algn="just"/>
            <a:endParaRPr lang="vi-VN" sz="2400" dirty="0" smtClean="0">
              <a:solidFill>
                <a:schemeClr val="tx1"/>
              </a:solidFill>
            </a:endParaRPr>
          </a:p>
        </p:txBody>
      </p:sp>
    </p:spTree>
    <p:extLst>
      <p:ext uri="{BB962C8B-B14F-4D97-AF65-F5344CB8AC3E}">
        <p14:creationId xmlns:p14="http://schemas.microsoft.com/office/powerpoint/2010/main" val="19836833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95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488" y="215744"/>
            <a:ext cx="6768900" cy="655500"/>
          </a:xfrm>
          <a:solidFill>
            <a:schemeClr val="accent3">
              <a:lumMod val="20000"/>
              <a:lumOff val="80000"/>
            </a:schemeClr>
          </a:solidFill>
        </p:spPr>
        <p:txBody>
          <a:bodyPr/>
          <a:lstStyle/>
          <a:p>
            <a:pPr algn="ctr"/>
            <a:r>
              <a:rPr lang="en-US" b="1" dirty="0" smtClean="0"/>
              <a:t>BÀI TẬP THẢO LUẬN</a:t>
            </a:r>
            <a:endParaRPr lang="en-US" b="1" dirty="0"/>
          </a:p>
        </p:txBody>
      </p:sp>
      <p:sp>
        <p:nvSpPr>
          <p:cNvPr id="4" name="Rounded Rectangle 3"/>
          <p:cNvSpPr/>
          <p:nvPr/>
        </p:nvSpPr>
        <p:spPr>
          <a:xfrm>
            <a:off x="199506" y="1496291"/>
            <a:ext cx="8794865" cy="15711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bg1">
                  <a:lumMod val="10000"/>
                </a:schemeClr>
              </a:solidFill>
            </a:endParaRPr>
          </a:p>
          <a:p>
            <a:pPr algn="ctr"/>
            <a:endParaRPr lang="en-US" sz="2400" dirty="0">
              <a:solidFill>
                <a:schemeClr val="bg1">
                  <a:lumMod val="10000"/>
                </a:schemeClr>
              </a:solidFill>
            </a:endParaRPr>
          </a:p>
          <a:p>
            <a:pPr algn="ctr"/>
            <a:endParaRPr lang="en-US" sz="2400" dirty="0" smtClean="0">
              <a:solidFill>
                <a:schemeClr val="bg1">
                  <a:lumMod val="10000"/>
                </a:schemeClr>
              </a:solidFill>
            </a:endParaRPr>
          </a:p>
          <a:p>
            <a:pPr algn="ctr"/>
            <a:endParaRPr lang="en-US" sz="2400" dirty="0">
              <a:solidFill>
                <a:schemeClr val="bg1">
                  <a:lumMod val="10000"/>
                </a:schemeClr>
              </a:solidFill>
            </a:endParaRPr>
          </a:p>
          <a:p>
            <a:pPr algn="ctr"/>
            <a:endParaRPr lang="en-US" sz="2400" dirty="0" smtClean="0">
              <a:solidFill>
                <a:schemeClr val="bg1">
                  <a:lumMod val="10000"/>
                </a:schemeClr>
              </a:solidFill>
            </a:endParaRPr>
          </a:p>
          <a:p>
            <a:pPr algn="ctr"/>
            <a:endParaRPr lang="en-US" sz="2400" dirty="0">
              <a:solidFill>
                <a:schemeClr val="bg1">
                  <a:lumMod val="10000"/>
                </a:schemeClr>
              </a:solidFill>
            </a:endParaRPr>
          </a:p>
          <a:p>
            <a:pPr algn="ctr"/>
            <a:endParaRPr lang="en-US" sz="2400" dirty="0" smtClean="0">
              <a:solidFill>
                <a:schemeClr val="bg1">
                  <a:lumMod val="10000"/>
                </a:schemeClr>
              </a:solidFill>
            </a:endParaRPr>
          </a:p>
          <a:p>
            <a:pPr algn="ctr"/>
            <a:endParaRPr lang="en-US" sz="2400" dirty="0">
              <a:solidFill>
                <a:schemeClr val="bg1">
                  <a:lumMod val="10000"/>
                </a:schemeClr>
              </a:solidFill>
            </a:endParaRPr>
          </a:p>
          <a:p>
            <a:pPr algn="ctr"/>
            <a:endParaRPr lang="en-US" sz="2400" dirty="0" smtClean="0">
              <a:solidFill>
                <a:schemeClr val="bg1">
                  <a:lumMod val="10000"/>
                </a:schemeClr>
              </a:solidFill>
            </a:endParaRPr>
          </a:p>
        </p:txBody>
      </p:sp>
      <p:sp>
        <p:nvSpPr>
          <p:cNvPr id="5" name="Rectangle 4"/>
          <p:cNvSpPr/>
          <p:nvPr/>
        </p:nvSpPr>
        <p:spPr>
          <a:xfrm>
            <a:off x="997527" y="1611871"/>
            <a:ext cx="7564582" cy="1384995"/>
          </a:xfrm>
          <a:prstGeom prst="rect">
            <a:avLst/>
          </a:prstGeom>
        </p:spPr>
        <p:txBody>
          <a:bodyPr wrap="square">
            <a:spAutoFit/>
          </a:bodyPr>
          <a:lstStyle/>
          <a:p>
            <a:pPr algn="just"/>
            <a:r>
              <a:rPr lang="en-US" sz="2800" dirty="0" err="1" smtClean="0">
                <a:solidFill>
                  <a:schemeClr val="bg1">
                    <a:lumMod val="10000"/>
                  </a:schemeClr>
                </a:solidFill>
              </a:rPr>
              <a:t>Câu</a:t>
            </a:r>
            <a:r>
              <a:rPr lang="en-US" sz="2800" dirty="0" smtClean="0">
                <a:solidFill>
                  <a:schemeClr val="bg1">
                    <a:lumMod val="10000"/>
                  </a:schemeClr>
                </a:solidFill>
              </a:rPr>
              <a:t> 1. </a:t>
            </a:r>
            <a:r>
              <a:rPr lang="vi-VN" sz="2800" dirty="0" smtClean="0">
                <a:solidFill>
                  <a:schemeClr val="bg1">
                    <a:lumMod val="10000"/>
                  </a:schemeClr>
                </a:solidFill>
              </a:rPr>
              <a:t>Em </a:t>
            </a:r>
            <a:r>
              <a:rPr lang="vi-VN" sz="2800" dirty="0">
                <a:solidFill>
                  <a:schemeClr val="bg1">
                    <a:lumMod val="10000"/>
                  </a:schemeClr>
                </a:solidFill>
              </a:rPr>
              <a:t>hãy giải thích “Nhà nước cộng hòa xã hội chủ nghĩa Việt Nam là nhà nước của dân, do dân và vì dân”</a:t>
            </a:r>
            <a:endParaRPr lang="en-US" sz="2800" dirty="0">
              <a:solidFill>
                <a:schemeClr val="bg1">
                  <a:lumMod val="10000"/>
                </a:schemeClr>
              </a:solidFill>
            </a:endParaRPr>
          </a:p>
        </p:txBody>
      </p:sp>
    </p:spTree>
    <p:extLst>
      <p:ext uri="{BB962C8B-B14F-4D97-AF65-F5344CB8AC3E}">
        <p14:creationId xmlns:p14="http://schemas.microsoft.com/office/powerpoint/2010/main" val="1053950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963" y="-48417"/>
            <a:ext cx="6680220" cy="529886"/>
          </a:xfrm>
        </p:spPr>
        <p:txBody>
          <a:bodyPr/>
          <a:lstStyle/>
          <a:p>
            <a:r>
              <a:rPr lang="en-US" b="1" dirty="0"/>
              <a:t>MỤC TIÊU HỌC TẬP</a:t>
            </a:r>
          </a:p>
        </p:txBody>
      </p:sp>
      <p:sp>
        <p:nvSpPr>
          <p:cNvPr id="4" name="Rectangle 3">
            <a:extLst>
              <a:ext uri="{FF2B5EF4-FFF2-40B4-BE49-F238E27FC236}">
                <a16:creationId xmlns:a16="http://schemas.microsoft.com/office/drawing/2014/main" id="{F2FB47E3-BFBB-4647-9BDE-4AA12E4E34FF}"/>
              </a:ext>
            </a:extLst>
          </p:cNvPr>
          <p:cNvSpPr/>
          <p:nvPr/>
        </p:nvSpPr>
        <p:spPr>
          <a:xfrm>
            <a:off x="256069" y="715825"/>
            <a:ext cx="8648940" cy="21018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2100" dirty="0" smtClean="0">
                <a:solidFill>
                  <a:schemeClr val="bg1">
                    <a:lumMod val="10000"/>
                  </a:schemeClr>
                </a:solidFill>
              </a:rPr>
              <a:t>3. </a:t>
            </a:r>
            <a:r>
              <a:rPr lang="vi-VN" sz="2100" dirty="0" smtClean="0">
                <a:solidFill>
                  <a:srgbClr val="C00000"/>
                </a:solidFill>
              </a:rPr>
              <a:t>Vận </a:t>
            </a:r>
            <a:r>
              <a:rPr lang="vi-VN" sz="2100" dirty="0">
                <a:solidFill>
                  <a:srgbClr val="C00000"/>
                </a:solidFill>
              </a:rPr>
              <a:t>dụng những kiến thức về Hiến pháp để thực hiện </a:t>
            </a:r>
            <a:r>
              <a:rPr lang="vi-VN" sz="2100" dirty="0" smtClean="0">
                <a:solidFill>
                  <a:srgbClr val="C00000"/>
                </a:solidFill>
              </a:rPr>
              <a:t>đúng một số  </a:t>
            </a:r>
            <a:r>
              <a:rPr lang="vi-VN" sz="2100" dirty="0">
                <a:solidFill>
                  <a:srgbClr val="C00000"/>
                </a:solidFill>
              </a:rPr>
              <a:t>quyền con người, quyền và nghĩa vụ cơ bản của công dân</a:t>
            </a:r>
            <a:r>
              <a:rPr lang="vi-VN" sz="2100" dirty="0">
                <a:solidFill>
                  <a:schemeClr val="bg1">
                    <a:lumMod val="10000"/>
                  </a:schemeClr>
                </a:solidFill>
              </a:rPr>
              <a:t>; các đường lối về chế độ chính trị, </a:t>
            </a:r>
            <a:r>
              <a:rPr lang="vi-VN" sz="2100" dirty="0">
                <a:solidFill>
                  <a:srgbClr val="C00000"/>
                </a:solidFill>
              </a:rPr>
              <a:t>chính sách kinh tế, xã hội, văn hóa, giáo dục, khoa học – công nghệ và môi trường.</a:t>
            </a:r>
          </a:p>
        </p:txBody>
      </p:sp>
      <p:sp>
        <p:nvSpPr>
          <p:cNvPr id="5" name="Rounded Rectangle 4"/>
          <p:cNvSpPr/>
          <p:nvPr/>
        </p:nvSpPr>
        <p:spPr>
          <a:xfrm>
            <a:off x="256069" y="481469"/>
            <a:ext cx="7308513" cy="41563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b="1" dirty="0" smtClean="0"/>
              <a:t>KỸ NĂNG</a:t>
            </a:r>
            <a:endParaRPr lang="en-US" sz="2000" b="1" dirty="0"/>
          </a:p>
        </p:txBody>
      </p:sp>
      <p:sp>
        <p:nvSpPr>
          <p:cNvPr id="6" name="Rectangle 5">
            <a:extLst>
              <a:ext uri="{FF2B5EF4-FFF2-40B4-BE49-F238E27FC236}">
                <a16:creationId xmlns:a16="http://schemas.microsoft.com/office/drawing/2014/main" id="{F2FB47E3-BFBB-4647-9BDE-4AA12E4E34FF}"/>
              </a:ext>
            </a:extLst>
          </p:cNvPr>
          <p:cNvSpPr/>
          <p:nvPr/>
        </p:nvSpPr>
        <p:spPr>
          <a:xfrm>
            <a:off x="256068" y="3052028"/>
            <a:ext cx="8648941" cy="1974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endParaRPr lang="vi-VN" sz="2100" dirty="0" smtClean="0">
              <a:solidFill>
                <a:srgbClr val="C00000"/>
              </a:solidFill>
            </a:endParaRPr>
          </a:p>
          <a:p>
            <a:pPr algn="just">
              <a:lnSpc>
                <a:spcPct val="120000"/>
              </a:lnSpc>
            </a:pPr>
            <a:r>
              <a:rPr lang="vi-VN" sz="2100" dirty="0" smtClean="0">
                <a:solidFill>
                  <a:srgbClr val="C00000"/>
                </a:solidFill>
              </a:rPr>
              <a:t>4. </a:t>
            </a:r>
            <a:r>
              <a:rPr lang="vi-VN" sz="2100" dirty="0">
                <a:solidFill>
                  <a:srgbClr val="C00000"/>
                </a:solidFill>
              </a:rPr>
              <a:t>Có ý</a:t>
            </a:r>
            <a:r>
              <a:rPr lang="en-US" sz="2100" dirty="0">
                <a:solidFill>
                  <a:srgbClr val="C00000"/>
                </a:solidFill>
              </a:rPr>
              <a:t> </a:t>
            </a:r>
            <a:r>
              <a:rPr lang="en-US" sz="2100" dirty="0" err="1">
                <a:solidFill>
                  <a:srgbClr val="C00000"/>
                </a:solidFill>
              </a:rPr>
              <a:t>thức</a:t>
            </a:r>
            <a:r>
              <a:rPr lang="en-US" sz="2100" dirty="0">
                <a:solidFill>
                  <a:srgbClr val="C00000"/>
                </a:solidFill>
              </a:rPr>
              <a:t> </a:t>
            </a:r>
            <a:r>
              <a:rPr lang="en-US" sz="2100" dirty="0" err="1">
                <a:solidFill>
                  <a:srgbClr val="C00000"/>
                </a:solidFill>
              </a:rPr>
              <a:t>tôn</a:t>
            </a:r>
            <a:r>
              <a:rPr lang="en-US" sz="2100" dirty="0">
                <a:solidFill>
                  <a:srgbClr val="C00000"/>
                </a:solidFill>
              </a:rPr>
              <a:t> </a:t>
            </a:r>
            <a:r>
              <a:rPr lang="en-US" sz="2100" dirty="0" err="1">
                <a:solidFill>
                  <a:srgbClr val="C00000"/>
                </a:solidFill>
              </a:rPr>
              <a:t>trọng</a:t>
            </a:r>
            <a:r>
              <a:rPr lang="en-US" sz="2100" dirty="0">
                <a:solidFill>
                  <a:srgbClr val="C00000"/>
                </a:solidFill>
              </a:rPr>
              <a:t> </a:t>
            </a:r>
            <a:r>
              <a:rPr lang="en-US" sz="2100" dirty="0" err="1">
                <a:solidFill>
                  <a:srgbClr val="C00000"/>
                </a:solidFill>
              </a:rPr>
              <a:t>và</a:t>
            </a:r>
            <a:r>
              <a:rPr lang="en-US" sz="2100" dirty="0">
                <a:solidFill>
                  <a:srgbClr val="C00000"/>
                </a:solidFill>
              </a:rPr>
              <a:t> </a:t>
            </a:r>
            <a:r>
              <a:rPr lang="en-US" sz="2100" dirty="0" err="1">
                <a:solidFill>
                  <a:srgbClr val="C00000"/>
                </a:solidFill>
              </a:rPr>
              <a:t>bảo</a:t>
            </a:r>
            <a:r>
              <a:rPr lang="en-US" sz="2100" dirty="0">
                <a:solidFill>
                  <a:srgbClr val="C00000"/>
                </a:solidFill>
              </a:rPr>
              <a:t> </a:t>
            </a:r>
            <a:r>
              <a:rPr lang="en-US" sz="2100" dirty="0" err="1">
                <a:solidFill>
                  <a:srgbClr val="C00000"/>
                </a:solidFill>
              </a:rPr>
              <a:t>vệ</a:t>
            </a:r>
            <a:r>
              <a:rPr lang="en-US" sz="2100" dirty="0">
                <a:solidFill>
                  <a:srgbClr val="C00000"/>
                </a:solidFill>
              </a:rPr>
              <a:t> </a:t>
            </a:r>
            <a:r>
              <a:rPr lang="en-US" sz="2100" dirty="0" err="1">
                <a:solidFill>
                  <a:srgbClr val="C00000"/>
                </a:solidFill>
              </a:rPr>
              <a:t>Hiến</a:t>
            </a:r>
            <a:r>
              <a:rPr lang="en-US" sz="2100" dirty="0">
                <a:solidFill>
                  <a:srgbClr val="C00000"/>
                </a:solidFill>
              </a:rPr>
              <a:t> </a:t>
            </a:r>
            <a:r>
              <a:rPr lang="en-US" sz="2100" dirty="0" err="1" smtClean="0">
                <a:solidFill>
                  <a:srgbClr val="C00000"/>
                </a:solidFill>
              </a:rPr>
              <a:t>pháp</a:t>
            </a:r>
            <a:endParaRPr lang="vi-VN" sz="2100" dirty="0" smtClean="0">
              <a:solidFill>
                <a:srgbClr val="C00000"/>
              </a:solidFill>
            </a:endParaRPr>
          </a:p>
          <a:p>
            <a:pPr algn="just">
              <a:lnSpc>
                <a:spcPct val="120000"/>
              </a:lnSpc>
            </a:pPr>
            <a:r>
              <a:rPr lang="vi-VN" sz="2100" dirty="0">
                <a:solidFill>
                  <a:srgbClr val="C00000"/>
                </a:solidFill>
              </a:rPr>
              <a:t>5. Thể hiện được tính tích cực, khả năng hợp tác hiệu quả với các thành viên trong nhóm học tập. Sử dụng tốt công nghệ thông tin để giải quyết bài tập.</a:t>
            </a:r>
          </a:p>
        </p:txBody>
      </p:sp>
      <p:sp>
        <p:nvSpPr>
          <p:cNvPr id="7" name="Rounded Rectangle 6"/>
          <p:cNvSpPr/>
          <p:nvPr/>
        </p:nvSpPr>
        <p:spPr>
          <a:xfrm>
            <a:off x="256068" y="2960779"/>
            <a:ext cx="7308513" cy="41563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b="1" dirty="0" smtClean="0"/>
              <a:t>NĂNG LỰC TỰ CHỦ VÀ CHỊU TRÁCH NHIỆM</a:t>
            </a:r>
            <a:endParaRPr lang="en-US" sz="2000" b="1" dirty="0"/>
          </a:p>
        </p:txBody>
      </p:sp>
    </p:spTree>
    <p:extLst>
      <p:ext uri="{BB962C8B-B14F-4D97-AF65-F5344CB8AC3E}">
        <p14:creationId xmlns:p14="http://schemas.microsoft.com/office/powerpoint/2010/main" val="2334263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756" y="1546738"/>
            <a:ext cx="7114412" cy="1538540"/>
          </a:xfrm>
        </p:spPr>
        <p:txBody>
          <a:bodyPr/>
          <a:lstStyle/>
          <a:p>
            <a:r>
              <a:rPr lang="en-US" sz="3200" b="1" dirty="0" smtClean="0"/>
              <a:t>PHẦN 1</a:t>
            </a:r>
            <a:r>
              <a:rPr lang="en-US" sz="3200" dirty="0" smtClean="0"/>
              <a:t/>
            </a:r>
            <a:br>
              <a:rPr lang="en-US" sz="3200" dirty="0" smtClean="0"/>
            </a:br>
            <a:r>
              <a:rPr lang="en-US" sz="3200" b="1" dirty="0" smtClean="0">
                <a:solidFill>
                  <a:srgbClr val="C00000"/>
                </a:solidFill>
              </a:rPr>
              <a:t>HIẾN PHÁP TRONG HỆ THỐNG PHÁP LUẬT VIỆT NAM</a:t>
            </a:r>
            <a:endParaRPr lang="en-US" sz="3200" b="1" dirty="0">
              <a:solidFill>
                <a:srgbClr val="C00000"/>
              </a:solidFill>
            </a:endParaRPr>
          </a:p>
        </p:txBody>
      </p:sp>
    </p:spTree>
    <p:extLst>
      <p:ext uri="{BB962C8B-B14F-4D97-AF65-F5344CB8AC3E}">
        <p14:creationId xmlns:p14="http://schemas.microsoft.com/office/powerpoint/2010/main" val="884683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4989" y="54553"/>
            <a:ext cx="7700963" cy="503237"/>
          </a:xfrm>
        </p:spPr>
        <p:txBody>
          <a:bodyPr>
            <a:normAutofit fontScale="90000"/>
          </a:bodyPr>
          <a:lstStyle/>
          <a:p>
            <a:r>
              <a:rPr lang="en-US" sz="3000" dirty="0"/>
              <a:t>1.1. </a:t>
            </a:r>
            <a:r>
              <a:rPr lang="en-US" sz="3000" dirty="0" err="1"/>
              <a:t>Khái</a:t>
            </a:r>
            <a:r>
              <a:rPr lang="en-US" sz="3000" dirty="0"/>
              <a:t> </a:t>
            </a:r>
            <a:r>
              <a:rPr lang="en-US" sz="3000" dirty="0" err="1"/>
              <a:t>niệm</a:t>
            </a:r>
            <a:r>
              <a:rPr lang="en-US" sz="3000" dirty="0"/>
              <a:t> </a:t>
            </a:r>
            <a:r>
              <a:rPr lang="en-US" sz="3000" dirty="0" err="1"/>
              <a:t>về</a:t>
            </a:r>
            <a:r>
              <a:rPr lang="en-US" sz="3000" dirty="0"/>
              <a:t> </a:t>
            </a:r>
            <a:r>
              <a:rPr lang="en-US" sz="3000" dirty="0" err="1"/>
              <a:t>Hiến</a:t>
            </a:r>
            <a:r>
              <a:rPr lang="en-US" sz="3000" dirty="0"/>
              <a:t> </a:t>
            </a:r>
            <a:r>
              <a:rPr lang="en-US" sz="3000" dirty="0" err="1"/>
              <a:t>pháp</a:t>
            </a:r>
            <a:endParaRPr lang="en-US" sz="3000" dirty="0"/>
          </a:p>
        </p:txBody>
      </p:sp>
      <p:sp>
        <p:nvSpPr>
          <p:cNvPr id="5" name="Rounded Rectangle 4"/>
          <p:cNvSpPr/>
          <p:nvPr/>
        </p:nvSpPr>
        <p:spPr>
          <a:xfrm>
            <a:off x="901244" y="557790"/>
            <a:ext cx="1305099" cy="14214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i="1" dirty="0" err="1">
                <a:solidFill>
                  <a:srgbClr val="FF9900"/>
                </a:solidFill>
              </a:rPr>
              <a:t>Hiến</a:t>
            </a:r>
            <a:r>
              <a:rPr lang="en-US" sz="2100" b="1" i="1" dirty="0">
                <a:solidFill>
                  <a:srgbClr val="FF9900"/>
                </a:solidFill>
              </a:rPr>
              <a:t> </a:t>
            </a:r>
            <a:r>
              <a:rPr lang="en-US" sz="2100" b="1" i="1" dirty="0" err="1">
                <a:solidFill>
                  <a:srgbClr val="FF9900"/>
                </a:solidFill>
              </a:rPr>
              <a:t>pháp</a:t>
            </a:r>
            <a:r>
              <a:rPr lang="en-US" sz="2100" b="1" i="1" dirty="0">
                <a:solidFill>
                  <a:srgbClr val="FF9900"/>
                </a:solidFill>
              </a:rPr>
              <a:t> </a:t>
            </a:r>
            <a:r>
              <a:rPr lang="en-US" sz="2100" b="1" i="1" dirty="0" err="1">
                <a:solidFill>
                  <a:srgbClr val="FF9900"/>
                </a:solidFill>
              </a:rPr>
              <a:t>là</a:t>
            </a:r>
            <a:r>
              <a:rPr lang="en-US" sz="2100" b="1" i="1" dirty="0">
                <a:solidFill>
                  <a:srgbClr val="FF9900"/>
                </a:solidFill>
              </a:rPr>
              <a:t> </a:t>
            </a:r>
            <a:r>
              <a:rPr lang="en-US" sz="2100" b="1" i="1" dirty="0" err="1" smtClean="0">
                <a:solidFill>
                  <a:srgbClr val="FF9900"/>
                </a:solidFill>
              </a:rPr>
              <a:t>gì</a:t>
            </a:r>
            <a:r>
              <a:rPr lang="en-US" sz="2100" b="1" i="1" smtClean="0">
                <a:solidFill>
                  <a:srgbClr val="FF9900"/>
                </a:solidFill>
              </a:rPr>
              <a:t>?</a:t>
            </a:r>
            <a:endParaRPr lang="en-US" sz="2100" b="1" i="1" dirty="0">
              <a:solidFill>
                <a:srgbClr val="FF99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01" y="1979266"/>
            <a:ext cx="2255867" cy="2361450"/>
          </a:xfrm>
          <a:prstGeom prst="rect">
            <a:avLst/>
          </a:prstGeom>
        </p:spPr>
      </p:pic>
      <p:sp>
        <p:nvSpPr>
          <p:cNvPr id="8" name="Horizontal Scroll 7"/>
          <p:cNvSpPr/>
          <p:nvPr/>
        </p:nvSpPr>
        <p:spPr>
          <a:xfrm>
            <a:off x="3380441" y="677568"/>
            <a:ext cx="5598680" cy="3839471"/>
          </a:xfrm>
          <a:prstGeom prst="horizontalScroll">
            <a:avLst/>
          </a:prstGeom>
          <a:solidFill>
            <a:srgbClr val="8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chemeClr val="bg1"/>
                </a:solidFill>
                <a:latin typeface="Arial" panose="020B0604020202020204" pitchFamily="34" charset="0"/>
                <a:cs typeface="Arial" panose="020B0604020202020204" pitchFamily="34" charset="0"/>
              </a:rPr>
              <a:t>Hiến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pháp</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là</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đạo</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luật</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cơ</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bản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của</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một</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quốc</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gia</a:t>
            </a:r>
            <a:r>
              <a:rPr lang="en-US" sz="1800" dirty="0">
                <a:solidFill>
                  <a:schemeClr val="bg1"/>
                </a:solidFill>
                <a:latin typeface="Arial" panose="020B0604020202020204" pitchFamily="34" charset="0"/>
                <a:cs typeface="Arial" panose="020B0604020202020204" pitchFamily="34" charset="0"/>
              </a:rPr>
              <a:t>, do </a:t>
            </a:r>
            <a:r>
              <a:rPr lang="en-US" sz="1800" dirty="0" err="1">
                <a:solidFill>
                  <a:schemeClr val="bg1"/>
                </a:solidFill>
                <a:latin typeface="Arial" panose="020B0604020202020204" pitchFamily="34" charset="0"/>
                <a:cs typeface="Arial" panose="020B0604020202020204" pitchFamily="34" charset="0"/>
              </a:rPr>
              <a:t>cơ</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quan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đại</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diện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quyền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lực</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nhà</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nước</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cao</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nhất</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của</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nhân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dân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thông</a:t>
            </a:r>
            <a:r>
              <a:rPr lang="en-US" sz="1800" dirty="0">
                <a:solidFill>
                  <a:schemeClr val="bg1"/>
                </a:solidFill>
                <a:latin typeface="Arial" panose="020B0604020202020204" pitchFamily="34" charset="0"/>
                <a:cs typeface="Arial" panose="020B0604020202020204" pitchFamily="34" charset="0"/>
              </a:rPr>
              <a:t> qua (</a:t>
            </a:r>
            <a:r>
              <a:rPr lang="en-US" sz="1800" dirty="0" err="1">
                <a:solidFill>
                  <a:schemeClr val="bg1"/>
                </a:solidFill>
                <a:latin typeface="Arial" panose="020B0604020202020204" pitchFamily="34" charset="0"/>
                <a:cs typeface="Arial" panose="020B0604020202020204" pitchFamily="34" charset="0"/>
              </a:rPr>
              <a:t>hoặc</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nhân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dân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thông</a:t>
            </a:r>
            <a:r>
              <a:rPr lang="en-US" sz="1800" dirty="0">
                <a:solidFill>
                  <a:schemeClr val="bg1"/>
                </a:solidFill>
                <a:latin typeface="Arial" panose="020B0604020202020204" pitchFamily="34" charset="0"/>
                <a:cs typeface="Arial" panose="020B0604020202020204" pitchFamily="34" charset="0"/>
              </a:rPr>
              <a:t> qua </a:t>
            </a:r>
            <a:r>
              <a:rPr lang="en-US" sz="1800" dirty="0" err="1">
                <a:solidFill>
                  <a:schemeClr val="bg1"/>
                </a:solidFill>
                <a:latin typeface="Arial" panose="020B0604020202020204" pitchFamily="34" charset="0"/>
                <a:cs typeface="Arial" panose="020B0604020202020204" pitchFamily="34" charset="0"/>
              </a:rPr>
              <a:t>bằng</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trưng</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cầu</a:t>
            </a:r>
            <a:r>
              <a:rPr lang="en-US" sz="1800" dirty="0">
                <a:solidFill>
                  <a:schemeClr val="bg1"/>
                </a:solidFill>
                <a:latin typeface="Arial" panose="020B0604020202020204" pitchFamily="34" charset="0"/>
                <a:cs typeface="Arial" panose="020B0604020202020204" pitchFamily="34" charset="0"/>
              </a:rPr>
              <a:t> ý </a:t>
            </a:r>
            <a:r>
              <a:rPr lang="en-US" sz="1800" dirty="0" err="1">
                <a:solidFill>
                  <a:schemeClr val="bg1"/>
                </a:solidFill>
                <a:latin typeface="Arial" panose="020B0604020202020204" pitchFamily="34" charset="0"/>
                <a:cs typeface="Arial" panose="020B0604020202020204" pitchFamily="34" charset="0"/>
              </a:rPr>
              <a:t>dân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quy</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định</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những</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vấn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đề</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cơ</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bản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nhất</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quan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trọng</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nhất</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của</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đất</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nước</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như</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chế</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độ</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chính</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trị</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kinh</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tế</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quyền</a:t>
            </a:r>
            <a:r>
              <a:rPr lang="en-US" sz="1800" dirty="0">
                <a:solidFill>
                  <a:schemeClr val="bg1"/>
                </a:solidFill>
                <a:latin typeface="Arial" panose="020B0604020202020204" pitchFamily="34" charset="0"/>
                <a:cs typeface="Arial" panose="020B0604020202020204" pitchFamily="34" charset="0"/>
              </a:rPr>
              <a:t> con </a:t>
            </a:r>
            <a:r>
              <a:rPr lang="en-US" sz="1800" dirty="0" err="1">
                <a:solidFill>
                  <a:schemeClr val="bg1"/>
                </a:solidFill>
                <a:latin typeface="Arial" panose="020B0604020202020204" pitchFamily="34" charset="0"/>
                <a:cs typeface="Arial" panose="020B0604020202020204" pitchFamily="34" charset="0"/>
              </a:rPr>
              <a:t>người</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quyền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công</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dân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tổ</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chức</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và</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hoạt</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động</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của</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Bộ</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máy</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Nhà</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nước</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818986"/>
      </p:ext>
    </p:extLst>
  </p:cSld>
  <p:clrMapOvr>
    <a:masterClrMapping/>
  </p:clrMapOvr>
  <mc:AlternateContent xmlns:mc="http://schemas.openxmlformats.org/markup-compatibility/2006" xmlns:p14="http://schemas.microsoft.com/office/powerpoint/2010/main">
    <mc:Choice Requires="p14">
      <p:transition spd="slow" p14:dur="13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7153" y="0"/>
            <a:ext cx="7338060" cy="697951"/>
          </a:xfrm>
        </p:spPr>
        <p:txBody>
          <a:bodyPr/>
          <a:lstStyle/>
          <a:p>
            <a:r>
              <a:rPr lang="en-US" dirty="0" smtClean="0"/>
              <a:t>1.2. </a:t>
            </a:r>
            <a:r>
              <a:rPr lang="en-US" dirty="0" err="1" smtClean="0"/>
              <a:t>Vị</a:t>
            </a:r>
            <a:r>
              <a:rPr lang="en-US" dirty="0" smtClean="0"/>
              <a:t> </a:t>
            </a:r>
            <a:r>
              <a:rPr lang="en-US" dirty="0" err="1" smtClean="0"/>
              <a:t>trí</a:t>
            </a:r>
            <a:r>
              <a:rPr lang="en-US" dirty="0" smtClean="0"/>
              <a:t> </a:t>
            </a:r>
            <a:r>
              <a:rPr lang="en-US" dirty="0" err="1" smtClean="0"/>
              <a:t>của</a:t>
            </a:r>
            <a:r>
              <a:rPr lang="en-US" dirty="0" smtClean="0"/>
              <a:t> </a:t>
            </a:r>
            <a:r>
              <a:rPr lang="en-US" dirty="0" err="1" smtClean="0"/>
              <a:t>Hiến</a:t>
            </a:r>
            <a:r>
              <a:rPr lang="en-US" dirty="0" smtClean="0"/>
              <a:t> </a:t>
            </a:r>
            <a:r>
              <a:rPr lang="en-US" dirty="0" err="1" smtClean="0"/>
              <a:t>pháp</a:t>
            </a:r>
            <a:endParaRPr lang="en-US" dirty="0"/>
          </a:p>
        </p:txBody>
      </p:sp>
      <p:sp>
        <p:nvSpPr>
          <p:cNvPr id="3" name="Rounded Rectangle 2"/>
          <p:cNvSpPr/>
          <p:nvPr/>
        </p:nvSpPr>
        <p:spPr>
          <a:xfrm>
            <a:off x="466799" y="1786217"/>
            <a:ext cx="1789331" cy="43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lumMod val="10000"/>
                  </a:schemeClr>
                </a:solidFill>
              </a:rPr>
              <a:t>Hiến</a:t>
            </a:r>
            <a:r>
              <a:rPr lang="en-US" sz="2400" b="1" dirty="0" smtClean="0">
                <a:solidFill>
                  <a:schemeClr val="bg1">
                    <a:lumMod val="10000"/>
                  </a:schemeClr>
                </a:solidFill>
              </a:rPr>
              <a:t> </a:t>
            </a:r>
            <a:r>
              <a:rPr lang="en-US" sz="2400" b="1" dirty="0" err="1" smtClean="0">
                <a:solidFill>
                  <a:schemeClr val="bg1">
                    <a:lumMod val="10000"/>
                  </a:schemeClr>
                </a:solidFill>
              </a:rPr>
              <a:t>pháp</a:t>
            </a:r>
            <a:endParaRPr lang="en-US" sz="2400" b="1" dirty="0">
              <a:solidFill>
                <a:schemeClr val="bg1">
                  <a:lumMod val="10000"/>
                </a:schemeClr>
              </a:solidFill>
            </a:endParaRPr>
          </a:p>
        </p:txBody>
      </p:sp>
      <p:sp>
        <p:nvSpPr>
          <p:cNvPr id="6" name="Rectangle 5"/>
          <p:cNvSpPr/>
          <p:nvPr/>
        </p:nvSpPr>
        <p:spPr>
          <a:xfrm>
            <a:off x="2447171" y="630523"/>
            <a:ext cx="6545526" cy="361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bg1">
                    <a:lumMod val="10000"/>
                  </a:schemeClr>
                </a:solidFill>
              </a:rPr>
              <a:t>Là</a:t>
            </a:r>
            <a:r>
              <a:rPr lang="en-US" sz="2300" dirty="0" smtClean="0">
                <a:solidFill>
                  <a:schemeClr val="bg1">
                    <a:lumMod val="10000"/>
                  </a:schemeClr>
                </a:solidFill>
              </a:rPr>
              <a:t> </a:t>
            </a:r>
            <a:r>
              <a:rPr lang="en-US" sz="2300" dirty="0" err="1" smtClean="0">
                <a:solidFill>
                  <a:schemeClr val="bg1">
                    <a:lumMod val="10000"/>
                  </a:schemeClr>
                </a:solidFill>
              </a:rPr>
              <a:t>đạo</a:t>
            </a:r>
            <a:r>
              <a:rPr lang="en-US" sz="2300" dirty="0" smtClean="0">
                <a:solidFill>
                  <a:schemeClr val="bg1">
                    <a:lumMod val="10000"/>
                  </a:schemeClr>
                </a:solidFill>
              </a:rPr>
              <a:t> </a:t>
            </a:r>
            <a:r>
              <a:rPr lang="en-US" sz="2300" dirty="0" err="1" smtClean="0">
                <a:solidFill>
                  <a:schemeClr val="bg1">
                    <a:lumMod val="10000"/>
                  </a:schemeClr>
                </a:solidFill>
              </a:rPr>
              <a:t>luật</a:t>
            </a:r>
            <a:r>
              <a:rPr lang="en-US" sz="2300" dirty="0" smtClean="0">
                <a:solidFill>
                  <a:schemeClr val="bg1">
                    <a:lumMod val="10000"/>
                  </a:schemeClr>
                </a:solidFill>
              </a:rPr>
              <a:t> </a:t>
            </a:r>
            <a:r>
              <a:rPr lang="en-US" sz="2300" dirty="0" err="1" smtClean="0">
                <a:solidFill>
                  <a:schemeClr val="bg1">
                    <a:lumMod val="10000"/>
                  </a:schemeClr>
                </a:solidFill>
              </a:rPr>
              <a:t>cơ</a:t>
            </a:r>
            <a:r>
              <a:rPr lang="en-US" sz="2300" dirty="0" smtClean="0">
                <a:solidFill>
                  <a:schemeClr val="bg1">
                    <a:lumMod val="10000"/>
                  </a:schemeClr>
                </a:solidFill>
              </a:rPr>
              <a:t> </a:t>
            </a:r>
            <a:r>
              <a:rPr lang="en-US" sz="2300" dirty="0" err="1" smtClean="0">
                <a:solidFill>
                  <a:schemeClr val="bg1">
                    <a:lumMod val="10000"/>
                  </a:schemeClr>
                </a:solidFill>
              </a:rPr>
              <a:t>bản</a:t>
            </a:r>
            <a:r>
              <a:rPr lang="en-US" sz="2300" dirty="0" smtClean="0">
                <a:solidFill>
                  <a:schemeClr val="bg1">
                    <a:lumMod val="10000"/>
                  </a:schemeClr>
                </a:solidFill>
              </a:rPr>
              <a:t> </a:t>
            </a:r>
            <a:r>
              <a:rPr lang="en-US" sz="2300" dirty="0" err="1" smtClean="0">
                <a:solidFill>
                  <a:schemeClr val="bg1">
                    <a:lumMod val="10000"/>
                  </a:schemeClr>
                </a:solidFill>
              </a:rPr>
              <a:t>của</a:t>
            </a:r>
            <a:r>
              <a:rPr lang="en-US" sz="2300" dirty="0" smtClean="0">
                <a:solidFill>
                  <a:schemeClr val="bg1">
                    <a:lumMod val="10000"/>
                  </a:schemeClr>
                </a:solidFill>
              </a:rPr>
              <a:t> </a:t>
            </a:r>
            <a:r>
              <a:rPr lang="en-US" sz="2300" dirty="0" err="1" smtClean="0">
                <a:solidFill>
                  <a:schemeClr val="bg1">
                    <a:lumMod val="10000"/>
                  </a:schemeClr>
                </a:solidFill>
              </a:rPr>
              <a:t>cơ</a:t>
            </a:r>
            <a:r>
              <a:rPr lang="en-US" sz="2300" dirty="0" smtClean="0">
                <a:solidFill>
                  <a:schemeClr val="bg1">
                    <a:lumMod val="10000"/>
                  </a:schemeClr>
                </a:solidFill>
              </a:rPr>
              <a:t> </a:t>
            </a:r>
            <a:r>
              <a:rPr lang="en-US" sz="2300" dirty="0" err="1" smtClean="0">
                <a:solidFill>
                  <a:schemeClr val="bg1">
                    <a:lumMod val="10000"/>
                  </a:schemeClr>
                </a:solidFill>
              </a:rPr>
              <a:t>bản</a:t>
            </a:r>
            <a:r>
              <a:rPr lang="en-US" sz="2300" dirty="0" smtClean="0">
                <a:solidFill>
                  <a:schemeClr val="bg1">
                    <a:lumMod val="10000"/>
                  </a:schemeClr>
                </a:solidFill>
              </a:rPr>
              <a:t> </a:t>
            </a:r>
            <a:r>
              <a:rPr lang="en-US" sz="2300" dirty="0" err="1" smtClean="0">
                <a:solidFill>
                  <a:schemeClr val="bg1">
                    <a:lumMod val="10000"/>
                  </a:schemeClr>
                </a:solidFill>
              </a:rPr>
              <a:t>của</a:t>
            </a:r>
            <a:r>
              <a:rPr lang="en-US" sz="2300" dirty="0" smtClean="0">
                <a:solidFill>
                  <a:schemeClr val="bg1">
                    <a:lumMod val="10000"/>
                  </a:schemeClr>
                </a:solidFill>
              </a:rPr>
              <a:t> </a:t>
            </a:r>
            <a:r>
              <a:rPr lang="en-US" sz="2300" dirty="0" err="1" smtClean="0">
                <a:solidFill>
                  <a:schemeClr val="bg1">
                    <a:lumMod val="10000"/>
                  </a:schemeClr>
                </a:solidFill>
              </a:rPr>
              <a:t>một</a:t>
            </a:r>
            <a:r>
              <a:rPr lang="en-US" sz="2300" dirty="0" smtClean="0">
                <a:solidFill>
                  <a:schemeClr val="bg1">
                    <a:lumMod val="10000"/>
                  </a:schemeClr>
                </a:solidFill>
              </a:rPr>
              <a:t> </a:t>
            </a:r>
            <a:r>
              <a:rPr lang="en-US" sz="2300" dirty="0" err="1" smtClean="0">
                <a:solidFill>
                  <a:schemeClr val="bg1">
                    <a:lumMod val="10000"/>
                  </a:schemeClr>
                </a:solidFill>
              </a:rPr>
              <a:t>quốc</a:t>
            </a:r>
            <a:r>
              <a:rPr lang="en-US" sz="2300" dirty="0" smtClean="0">
                <a:solidFill>
                  <a:schemeClr val="bg1">
                    <a:lumMod val="10000"/>
                  </a:schemeClr>
                </a:solidFill>
              </a:rPr>
              <a:t> </a:t>
            </a:r>
            <a:r>
              <a:rPr lang="en-US" sz="2300" dirty="0" err="1" smtClean="0">
                <a:solidFill>
                  <a:schemeClr val="bg1">
                    <a:lumMod val="10000"/>
                  </a:schemeClr>
                </a:solidFill>
              </a:rPr>
              <a:t>gia</a:t>
            </a:r>
            <a:r>
              <a:rPr lang="en-US" sz="2300" dirty="0" smtClean="0">
                <a:solidFill>
                  <a:schemeClr val="bg1">
                    <a:lumMod val="10000"/>
                  </a:schemeClr>
                </a:solidFill>
              </a:rPr>
              <a:t> </a:t>
            </a:r>
            <a:endParaRPr lang="en-US" sz="2300" dirty="0">
              <a:solidFill>
                <a:schemeClr val="bg1">
                  <a:lumMod val="10000"/>
                </a:schemeClr>
              </a:solidFill>
            </a:endParaRPr>
          </a:p>
        </p:txBody>
      </p:sp>
      <p:sp>
        <p:nvSpPr>
          <p:cNvPr id="7" name="Rectangle 6"/>
          <p:cNvSpPr/>
          <p:nvPr/>
        </p:nvSpPr>
        <p:spPr>
          <a:xfrm>
            <a:off x="2447171" y="3190532"/>
            <a:ext cx="6545526" cy="3582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lumMod val="10000"/>
                  </a:schemeClr>
                </a:solidFill>
              </a:rPr>
              <a:t>Là</a:t>
            </a:r>
            <a:r>
              <a:rPr lang="en-US" sz="2400" dirty="0" smtClean="0">
                <a:solidFill>
                  <a:schemeClr val="bg1">
                    <a:lumMod val="10000"/>
                  </a:schemeClr>
                </a:solidFill>
              </a:rPr>
              <a:t> </a:t>
            </a:r>
            <a:r>
              <a:rPr lang="en-US" sz="2400" dirty="0" err="1" smtClean="0">
                <a:solidFill>
                  <a:schemeClr val="bg1">
                    <a:lumMod val="10000"/>
                  </a:schemeClr>
                </a:solidFill>
              </a:rPr>
              <a:t>văn</a:t>
            </a:r>
            <a:r>
              <a:rPr lang="en-US" sz="2400" dirty="0" smtClean="0">
                <a:solidFill>
                  <a:schemeClr val="bg1">
                    <a:lumMod val="10000"/>
                  </a:schemeClr>
                </a:solidFill>
              </a:rPr>
              <a:t> </a:t>
            </a:r>
            <a:r>
              <a:rPr lang="en-US" sz="2400" dirty="0" err="1" smtClean="0">
                <a:solidFill>
                  <a:schemeClr val="bg1">
                    <a:lumMod val="10000"/>
                  </a:schemeClr>
                </a:solidFill>
              </a:rPr>
              <a:t>bản</a:t>
            </a:r>
            <a:r>
              <a:rPr lang="en-US" sz="2400" dirty="0" smtClean="0">
                <a:solidFill>
                  <a:schemeClr val="bg1">
                    <a:lumMod val="10000"/>
                  </a:schemeClr>
                </a:solidFill>
              </a:rPr>
              <a:t> </a:t>
            </a:r>
            <a:r>
              <a:rPr lang="en-US" sz="2400" dirty="0" err="1" smtClean="0">
                <a:solidFill>
                  <a:schemeClr val="bg1">
                    <a:lumMod val="10000"/>
                  </a:schemeClr>
                </a:solidFill>
              </a:rPr>
              <a:t>có</a:t>
            </a:r>
            <a:r>
              <a:rPr lang="en-US" sz="2400" dirty="0" smtClean="0">
                <a:solidFill>
                  <a:schemeClr val="bg1">
                    <a:lumMod val="10000"/>
                  </a:schemeClr>
                </a:solidFill>
              </a:rPr>
              <a:t> </a:t>
            </a:r>
            <a:r>
              <a:rPr lang="en-US" sz="2400" dirty="0" err="1" smtClean="0">
                <a:solidFill>
                  <a:schemeClr val="bg1">
                    <a:lumMod val="10000"/>
                  </a:schemeClr>
                </a:solidFill>
              </a:rPr>
              <a:t>hiệu</a:t>
            </a:r>
            <a:r>
              <a:rPr lang="en-US" sz="2400" dirty="0" smtClean="0">
                <a:solidFill>
                  <a:schemeClr val="bg1">
                    <a:lumMod val="10000"/>
                  </a:schemeClr>
                </a:solidFill>
              </a:rPr>
              <a:t> </a:t>
            </a:r>
            <a:r>
              <a:rPr lang="en-US" sz="2400" dirty="0" err="1" smtClean="0">
                <a:solidFill>
                  <a:schemeClr val="bg1">
                    <a:lumMod val="10000"/>
                  </a:schemeClr>
                </a:solidFill>
              </a:rPr>
              <a:t>lực</a:t>
            </a:r>
            <a:r>
              <a:rPr lang="en-US" sz="2400" dirty="0" smtClean="0">
                <a:solidFill>
                  <a:schemeClr val="bg1">
                    <a:lumMod val="10000"/>
                  </a:schemeClr>
                </a:solidFill>
              </a:rPr>
              <a:t> </a:t>
            </a:r>
            <a:r>
              <a:rPr lang="en-US" sz="2400" dirty="0" err="1" smtClean="0">
                <a:solidFill>
                  <a:schemeClr val="bg1">
                    <a:lumMod val="10000"/>
                  </a:schemeClr>
                </a:solidFill>
              </a:rPr>
              <a:t>pháp</a:t>
            </a:r>
            <a:r>
              <a:rPr lang="en-US" sz="2400" dirty="0" smtClean="0">
                <a:solidFill>
                  <a:schemeClr val="bg1">
                    <a:lumMod val="10000"/>
                  </a:schemeClr>
                </a:solidFill>
              </a:rPr>
              <a:t> </a:t>
            </a:r>
            <a:r>
              <a:rPr lang="en-US" sz="2400" dirty="0" err="1" smtClean="0">
                <a:solidFill>
                  <a:schemeClr val="bg1">
                    <a:lumMod val="10000"/>
                  </a:schemeClr>
                </a:solidFill>
              </a:rPr>
              <a:t>lý</a:t>
            </a:r>
            <a:r>
              <a:rPr lang="en-US" sz="2400" dirty="0" smtClean="0">
                <a:solidFill>
                  <a:schemeClr val="bg1">
                    <a:lumMod val="10000"/>
                  </a:schemeClr>
                </a:solidFill>
              </a:rPr>
              <a:t> </a:t>
            </a:r>
            <a:r>
              <a:rPr lang="en-US" sz="2400" dirty="0" err="1" smtClean="0">
                <a:solidFill>
                  <a:schemeClr val="bg1">
                    <a:lumMod val="10000"/>
                  </a:schemeClr>
                </a:solidFill>
              </a:rPr>
              <a:t>cao</a:t>
            </a:r>
            <a:r>
              <a:rPr lang="en-US" sz="2400" dirty="0" smtClean="0">
                <a:solidFill>
                  <a:schemeClr val="bg1">
                    <a:lumMod val="10000"/>
                  </a:schemeClr>
                </a:solidFill>
              </a:rPr>
              <a:t> </a:t>
            </a:r>
            <a:r>
              <a:rPr lang="en-US" sz="2400" dirty="0" err="1" smtClean="0">
                <a:solidFill>
                  <a:schemeClr val="bg1">
                    <a:lumMod val="10000"/>
                  </a:schemeClr>
                </a:solidFill>
              </a:rPr>
              <a:t>nhất</a:t>
            </a:r>
            <a:endParaRPr lang="en-US" sz="2400" dirty="0">
              <a:solidFill>
                <a:schemeClr val="bg1">
                  <a:lumMod val="1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25" y="3308659"/>
            <a:ext cx="1240033" cy="1793914"/>
          </a:xfrm>
          <a:prstGeom prst="rect">
            <a:avLst/>
          </a:prstGeom>
        </p:spPr>
      </p:pic>
      <p:cxnSp>
        <p:nvCxnSpPr>
          <p:cNvPr id="10" name="Elbow Connector 9"/>
          <p:cNvCxnSpPr>
            <a:stCxn id="3" idx="0"/>
          </p:cNvCxnSpPr>
          <p:nvPr/>
        </p:nvCxnSpPr>
        <p:spPr>
          <a:xfrm rot="5400000" flipH="1" flipV="1">
            <a:off x="1391389" y="730435"/>
            <a:ext cx="1025859" cy="1085707"/>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1328482" y="2252228"/>
            <a:ext cx="1105353" cy="1056431"/>
          </a:xfrm>
          <a:prstGeom prst="bentConnector3">
            <a:avLst>
              <a:gd name="adj1" fmla="val 60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53708" y="1105174"/>
            <a:ext cx="5940312" cy="1894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smtClean="0">
                <a:solidFill>
                  <a:schemeClr val="bg1">
                    <a:lumMod val="10000"/>
                  </a:schemeClr>
                </a:solidFill>
              </a:rPr>
              <a:t>Gồm</a:t>
            </a:r>
            <a:r>
              <a:rPr lang="en-US" sz="1800" dirty="0" smtClean="0">
                <a:solidFill>
                  <a:schemeClr val="bg1">
                    <a:lumMod val="10000"/>
                  </a:schemeClr>
                </a:solidFill>
              </a:rPr>
              <a:t> </a:t>
            </a:r>
            <a:r>
              <a:rPr lang="en-US" sz="1800" dirty="0" err="1" smtClean="0">
                <a:solidFill>
                  <a:schemeClr val="bg1">
                    <a:lumMod val="10000"/>
                  </a:schemeClr>
                </a:solidFill>
              </a:rPr>
              <a:t>tổng</a:t>
            </a:r>
            <a:r>
              <a:rPr lang="en-US" sz="1800" dirty="0" smtClean="0">
                <a:solidFill>
                  <a:schemeClr val="bg1">
                    <a:lumMod val="10000"/>
                  </a:schemeClr>
                </a:solidFill>
              </a:rPr>
              <a:t> </a:t>
            </a:r>
            <a:r>
              <a:rPr lang="en-US" sz="1800" dirty="0" err="1" smtClean="0">
                <a:solidFill>
                  <a:schemeClr val="bg1">
                    <a:lumMod val="10000"/>
                  </a:schemeClr>
                </a:solidFill>
              </a:rPr>
              <a:t>thể</a:t>
            </a:r>
            <a:r>
              <a:rPr lang="en-US" sz="1800" dirty="0" smtClean="0">
                <a:solidFill>
                  <a:schemeClr val="bg1">
                    <a:lumMod val="10000"/>
                  </a:schemeClr>
                </a:solidFill>
              </a:rPr>
              <a:t> </a:t>
            </a:r>
            <a:r>
              <a:rPr lang="en-US" sz="1800" dirty="0" err="1" smtClean="0">
                <a:solidFill>
                  <a:schemeClr val="bg1">
                    <a:lumMod val="10000"/>
                  </a:schemeClr>
                </a:solidFill>
              </a:rPr>
              <a:t>các</a:t>
            </a:r>
            <a:r>
              <a:rPr lang="en-US" sz="1800" dirty="0" smtClean="0">
                <a:solidFill>
                  <a:schemeClr val="bg1">
                    <a:lumMod val="10000"/>
                  </a:schemeClr>
                </a:solidFill>
              </a:rPr>
              <a:t> </a:t>
            </a:r>
            <a:r>
              <a:rPr lang="en-US" sz="1800" dirty="0" err="1" smtClean="0">
                <a:solidFill>
                  <a:schemeClr val="bg1">
                    <a:lumMod val="10000"/>
                  </a:schemeClr>
                </a:solidFill>
              </a:rPr>
              <a:t>quy</a:t>
            </a:r>
            <a:r>
              <a:rPr lang="en-US" sz="1800" dirty="0" smtClean="0">
                <a:solidFill>
                  <a:schemeClr val="bg1">
                    <a:lumMod val="10000"/>
                  </a:schemeClr>
                </a:solidFill>
              </a:rPr>
              <a:t> </a:t>
            </a:r>
            <a:r>
              <a:rPr lang="en-US" sz="1800" dirty="0" err="1" smtClean="0">
                <a:solidFill>
                  <a:schemeClr val="bg1">
                    <a:lumMod val="10000"/>
                  </a:schemeClr>
                </a:solidFill>
              </a:rPr>
              <a:t>phạm</a:t>
            </a:r>
            <a:r>
              <a:rPr lang="en-US" sz="1800" dirty="0" smtClean="0">
                <a:solidFill>
                  <a:schemeClr val="bg1">
                    <a:lumMod val="10000"/>
                  </a:schemeClr>
                </a:solidFill>
              </a:rPr>
              <a:t> </a:t>
            </a:r>
            <a:r>
              <a:rPr lang="en-US" sz="1800" dirty="0" err="1" smtClean="0">
                <a:solidFill>
                  <a:schemeClr val="bg1">
                    <a:lumMod val="10000"/>
                  </a:schemeClr>
                </a:solidFill>
              </a:rPr>
              <a:t>pháp</a:t>
            </a:r>
            <a:r>
              <a:rPr lang="en-US" sz="1800" dirty="0" smtClean="0">
                <a:solidFill>
                  <a:schemeClr val="bg1">
                    <a:lumMod val="10000"/>
                  </a:schemeClr>
                </a:solidFill>
              </a:rPr>
              <a:t> </a:t>
            </a:r>
            <a:r>
              <a:rPr lang="en-US" sz="1800" dirty="0" err="1" smtClean="0">
                <a:solidFill>
                  <a:schemeClr val="bg1">
                    <a:lumMod val="10000"/>
                  </a:schemeClr>
                </a:solidFill>
              </a:rPr>
              <a:t>luật</a:t>
            </a:r>
            <a:r>
              <a:rPr lang="en-US" sz="1800" dirty="0" smtClean="0">
                <a:solidFill>
                  <a:schemeClr val="bg1">
                    <a:lumMod val="10000"/>
                  </a:schemeClr>
                </a:solidFill>
              </a:rPr>
              <a:t> </a:t>
            </a:r>
            <a:r>
              <a:rPr lang="en-US" sz="1800" dirty="0" err="1">
                <a:solidFill>
                  <a:schemeClr val="bg1">
                    <a:lumMod val="10000"/>
                  </a:schemeClr>
                </a:solidFill>
              </a:rPr>
              <a:t>đ</a:t>
            </a:r>
            <a:r>
              <a:rPr lang="en-US" sz="1800" dirty="0" err="1" smtClean="0">
                <a:solidFill>
                  <a:schemeClr val="bg1">
                    <a:lumMod val="10000"/>
                  </a:schemeClr>
                </a:solidFill>
              </a:rPr>
              <a:t>iều</a:t>
            </a:r>
            <a:r>
              <a:rPr lang="en-US" sz="1800" dirty="0" smtClean="0">
                <a:solidFill>
                  <a:schemeClr val="bg1">
                    <a:lumMod val="10000"/>
                  </a:schemeClr>
                </a:solidFill>
              </a:rPr>
              <a:t> </a:t>
            </a:r>
            <a:r>
              <a:rPr lang="en-US" sz="1800" dirty="0" err="1" smtClean="0">
                <a:solidFill>
                  <a:schemeClr val="bg1">
                    <a:lumMod val="10000"/>
                  </a:schemeClr>
                </a:solidFill>
              </a:rPr>
              <a:t>chỉnh</a:t>
            </a:r>
            <a:r>
              <a:rPr lang="en-US" sz="1800" dirty="0" smtClean="0">
                <a:solidFill>
                  <a:schemeClr val="bg1">
                    <a:lumMod val="10000"/>
                  </a:schemeClr>
                </a:solidFill>
              </a:rPr>
              <a:t> </a:t>
            </a:r>
            <a:r>
              <a:rPr lang="en-US" sz="1800" dirty="0" err="1" smtClean="0">
                <a:solidFill>
                  <a:schemeClr val="bg1">
                    <a:lumMod val="10000"/>
                  </a:schemeClr>
                </a:solidFill>
              </a:rPr>
              <a:t>các</a:t>
            </a:r>
            <a:r>
              <a:rPr lang="en-US" sz="1800" dirty="0" smtClean="0">
                <a:solidFill>
                  <a:schemeClr val="bg1">
                    <a:lumMod val="10000"/>
                  </a:schemeClr>
                </a:solidFill>
              </a:rPr>
              <a:t> </a:t>
            </a:r>
            <a:r>
              <a:rPr lang="en-US" sz="1800" dirty="0" err="1" smtClean="0">
                <a:solidFill>
                  <a:schemeClr val="bg1">
                    <a:lumMod val="10000"/>
                  </a:schemeClr>
                </a:solidFill>
              </a:rPr>
              <a:t>quan</a:t>
            </a:r>
            <a:r>
              <a:rPr lang="en-US" sz="1800" dirty="0" smtClean="0">
                <a:solidFill>
                  <a:schemeClr val="bg1">
                    <a:lumMod val="10000"/>
                  </a:schemeClr>
                </a:solidFill>
              </a:rPr>
              <a:t> </a:t>
            </a:r>
            <a:r>
              <a:rPr lang="en-US" sz="1800" dirty="0" err="1" smtClean="0">
                <a:solidFill>
                  <a:schemeClr val="bg1">
                    <a:lumMod val="10000"/>
                  </a:schemeClr>
                </a:solidFill>
              </a:rPr>
              <a:t>hệ</a:t>
            </a:r>
            <a:r>
              <a:rPr lang="en-US" sz="1800" dirty="0" smtClean="0">
                <a:solidFill>
                  <a:schemeClr val="bg1">
                    <a:lumMod val="10000"/>
                  </a:schemeClr>
                </a:solidFill>
              </a:rPr>
              <a:t> </a:t>
            </a:r>
            <a:r>
              <a:rPr lang="en-US" sz="1800" dirty="0" err="1" smtClean="0">
                <a:solidFill>
                  <a:schemeClr val="bg1">
                    <a:lumMod val="10000"/>
                  </a:schemeClr>
                </a:solidFill>
              </a:rPr>
              <a:t>xã</a:t>
            </a:r>
            <a:r>
              <a:rPr lang="en-US" sz="1800" dirty="0" smtClean="0">
                <a:solidFill>
                  <a:schemeClr val="bg1">
                    <a:lumMod val="10000"/>
                  </a:schemeClr>
                </a:solidFill>
              </a:rPr>
              <a:t> </a:t>
            </a:r>
            <a:r>
              <a:rPr lang="en-US" sz="1800" dirty="0" err="1" smtClean="0">
                <a:solidFill>
                  <a:schemeClr val="bg1">
                    <a:lumMod val="10000"/>
                  </a:schemeClr>
                </a:solidFill>
              </a:rPr>
              <a:t>hội</a:t>
            </a:r>
            <a:r>
              <a:rPr lang="en-US" sz="1800" dirty="0" smtClean="0">
                <a:solidFill>
                  <a:schemeClr val="bg1">
                    <a:lumMod val="10000"/>
                  </a:schemeClr>
                </a:solidFill>
              </a:rPr>
              <a:t> </a:t>
            </a:r>
            <a:r>
              <a:rPr lang="en-US" sz="1800" dirty="0" err="1" smtClean="0">
                <a:solidFill>
                  <a:schemeClr val="bg1">
                    <a:lumMod val="10000"/>
                  </a:schemeClr>
                </a:solidFill>
              </a:rPr>
              <a:t>cơ</a:t>
            </a:r>
            <a:r>
              <a:rPr lang="en-US" sz="1800" dirty="0" smtClean="0">
                <a:solidFill>
                  <a:schemeClr val="bg1">
                    <a:lumMod val="10000"/>
                  </a:schemeClr>
                </a:solidFill>
              </a:rPr>
              <a:t> </a:t>
            </a:r>
            <a:r>
              <a:rPr lang="en-US" sz="1800" dirty="0" err="1" smtClean="0">
                <a:solidFill>
                  <a:schemeClr val="bg1">
                    <a:lumMod val="10000"/>
                  </a:schemeClr>
                </a:solidFill>
              </a:rPr>
              <a:t>bản</a:t>
            </a:r>
            <a:r>
              <a:rPr lang="en-US" sz="1800" dirty="0" smtClean="0">
                <a:solidFill>
                  <a:schemeClr val="bg1">
                    <a:lumMod val="10000"/>
                  </a:schemeClr>
                </a:solidFill>
              </a:rPr>
              <a:t> </a:t>
            </a:r>
            <a:r>
              <a:rPr lang="en-US" sz="1800" dirty="0" err="1" smtClean="0">
                <a:solidFill>
                  <a:schemeClr val="bg1">
                    <a:lumMod val="10000"/>
                  </a:schemeClr>
                </a:solidFill>
              </a:rPr>
              <a:t>nhất</a:t>
            </a:r>
            <a:r>
              <a:rPr lang="en-US" sz="1800" dirty="0" smtClean="0">
                <a:solidFill>
                  <a:schemeClr val="bg1">
                    <a:lumMod val="10000"/>
                  </a:schemeClr>
                </a:solidFill>
              </a:rPr>
              <a:t> </a:t>
            </a:r>
            <a:r>
              <a:rPr lang="en-US" sz="1800" dirty="0" err="1" smtClean="0">
                <a:solidFill>
                  <a:schemeClr val="bg1">
                    <a:lumMod val="10000"/>
                  </a:schemeClr>
                </a:solidFill>
              </a:rPr>
              <a:t>liên</a:t>
            </a:r>
            <a:r>
              <a:rPr lang="en-US" sz="1800" dirty="0" smtClean="0">
                <a:solidFill>
                  <a:schemeClr val="bg1">
                    <a:lumMod val="10000"/>
                  </a:schemeClr>
                </a:solidFill>
              </a:rPr>
              <a:t> </a:t>
            </a:r>
            <a:r>
              <a:rPr lang="en-US" sz="1800" dirty="0" err="1" smtClean="0">
                <a:solidFill>
                  <a:schemeClr val="bg1">
                    <a:lumMod val="10000"/>
                  </a:schemeClr>
                </a:solidFill>
              </a:rPr>
              <a:t>quan</a:t>
            </a:r>
            <a:r>
              <a:rPr lang="en-US" sz="1800" dirty="0" smtClean="0">
                <a:solidFill>
                  <a:schemeClr val="bg1">
                    <a:lumMod val="10000"/>
                  </a:schemeClr>
                </a:solidFill>
              </a:rPr>
              <a:t> </a:t>
            </a:r>
            <a:r>
              <a:rPr lang="en-US" sz="1800" dirty="0" err="1" smtClean="0">
                <a:solidFill>
                  <a:schemeClr val="bg1">
                    <a:lumMod val="10000"/>
                  </a:schemeClr>
                </a:solidFill>
              </a:rPr>
              <a:t>tổ</a:t>
            </a:r>
            <a:r>
              <a:rPr lang="en-US" sz="1800" dirty="0" smtClean="0">
                <a:solidFill>
                  <a:schemeClr val="bg1">
                    <a:lumMod val="10000"/>
                  </a:schemeClr>
                </a:solidFill>
              </a:rPr>
              <a:t> </a:t>
            </a:r>
            <a:r>
              <a:rPr lang="en-US" sz="1800" dirty="0" err="1" smtClean="0">
                <a:solidFill>
                  <a:schemeClr val="bg1">
                    <a:lumMod val="10000"/>
                  </a:schemeClr>
                </a:solidFill>
              </a:rPr>
              <a:t>chức</a:t>
            </a:r>
            <a:r>
              <a:rPr lang="en-US" sz="1800" dirty="0" smtClean="0">
                <a:solidFill>
                  <a:schemeClr val="bg1">
                    <a:lumMod val="10000"/>
                  </a:schemeClr>
                </a:solidFill>
              </a:rPr>
              <a:t> </a:t>
            </a:r>
            <a:r>
              <a:rPr lang="en-US" sz="1800" dirty="0" err="1" smtClean="0">
                <a:solidFill>
                  <a:schemeClr val="bg1">
                    <a:lumMod val="10000"/>
                  </a:schemeClr>
                </a:solidFill>
              </a:rPr>
              <a:t>và</a:t>
            </a:r>
            <a:r>
              <a:rPr lang="en-US" sz="1800" dirty="0" smtClean="0">
                <a:solidFill>
                  <a:schemeClr val="bg1">
                    <a:lumMod val="10000"/>
                  </a:schemeClr>
                </a:solidFill>
              </a:rPr>
              <a:t> </a:t>
            </a:r>
            <a:r>
              <a:rPr lang="en-US" sz="1800" dirty="0" err="1" smtClean="0">
                <a:solidFill>
                  <a:schemeClr val="bg1">
                    <a:lumMod val="10000"/>
                  </a:schemeClr>
                </a:solidFill>
              </a:rPr>
              <a:t>thực</a:t>
            </a:r>
            <a:r>
              <a:rPr lang="en-US" sz="1800" dirty="0" smtClean="0">
                <a:solidFill>
                  <a:schemeClr val="bg1">
                    <a:lumMod val="10000"/>
                  </a:schemeClr>
                </a:solidFill>
              </a:rPr>
              <a:t> </a:t>
            </a:r>
            <a:r>
              <a:rPr lang="en-US" sz="1800" dirty="0" err="1" smtClean="0">
                <a:solidFill>
                  <a:schemeClr val="bg1">
                    <a:lumMod val="10000"/>
                  </a:schemeClr>
                </a:solidFill>
              </a:rPr>
              <a:t>hiện</a:t>
            </a:r>
            <a:r>
              <a:rPr lang="en-US" sz="1800" dirty="0" smtClean="0">
                <a:solidFill>
                  <a:schemeClr val="bg1">
                    <a:lumMod val="10000"/>
                  </a:schemeClr>
                </a:solidFill>
              </a:rPr>
              <a:t> </a:t>
            </a:r>
            <a:r>
              <a:rPr lang="en-US" sz="1800" dirty="0" err="1" smtClean="0">
                <a:solidFill>
                  <a:schemeClr val="bg1">
                    <a:lumMod val="10000"/>
                  </a:schemeClr>
                </a:solidFill>
              </a:rPr>
              <a:t>quyền</a:t>
            </a:r>
            <a:r>
              <a:rPr lang="en-US" sz="1800" dirty="0" smtClean="0">
                <a:solidFill>
                  <a:schemeClr val="bg1">
                    <a:lumMod val="10000"/>
                  </a:schemeClr>
                </a:solidFill>
              </a:rPr>
              <a:t> </a:t>
            </a:r>
            <a:r>
              <a:rPr lang="en-US" sz="1800" dirty="0" err="1" smtClean="0">
                <a:solidFill>
                  <a:schemeClr val="bg1">
                    <a:lumMod val="10000"/>
                  </a:schemeClr>
                </a:solidFill>
              </a:rPr>
              <a:t>lực</a:t>
            </a:r>
            <a:r>
              <a:rPr lang="en-US" sz="1800" dirty="0" smtClean="0">
                <a:solidFill>
                  <a:schemeClr val="bg1">
                    <a:lumMod val="10000"/>
                  </a:schemeClr>
                </a:solidFill>
              </a:rPr>
              <a:t> </a:t>
            </a:r>
            <a:r>
              <a:rPr lang="en-US" sz="1800" dirty="0" err="1" smtClean="0">
                <a:solidFill>
                  <a:schemeClr val="bg1">
                    <a:lumMod val="10000"/>
                  </a:schemeClr>
                </a:solidFill>
              </a:rPr>
              <a:t>nhà</a:t>
            </a:r>
            <a:r>
              <a:rPr lang="en-US" sz="1800" dirty="0" smtClean="0">
                <a:solidFill>
                  <a:schemeClr val="bg1">
                    <a:lumMod val="10000"/>
                  </a:schemeClr>
                </a:solidFill>
              </a:rPr>
              <a:t> </a:t>
            </a:r>
            <a:r>
              <a:rPr lang="en-US" sz="1800" dirty="0" err="1" smtClean="0">
                <a:solidFill>
                  <a:schemeClr val="bg1">
                    <a:lumMod val="10000"/>
                  </a:schemeClr>
                </a:solidFill>
              </a:rPr>
              <a:t>nước</a:t>
            </a:r>
            <a:r>
              <a:rPr lang="en-US" sz="1800" dirty="0" smtClean="0">
                <a:solidFill>
                  <a:schemeClr val="bg1">
                    <a:lumMod val="10000"/>
                  </a:schemeClr>
                </a:solidFill>
              </a:rPr>
              <a:t>: </a:t>
            </a:r>
          </a:p>
          <a:p>
            <a:pPr marL="285750" indent="-285750">
              <a:buFontTx/>
              <a:buChar char="-"/>
            </a:pPr>
            <a:r>
              <a:rPr lang="en-US" sz="1800" dirty="0" err="1" smtClean="0">
                <a:solidFill>
                  <a:schemeClr val="bg1">
                    <a:lumMod val="10000"/>
                  </a:schemeClr>
                </a:solidFill>
              </a:rPr>
              <a:t>Xác</a:t>
            </a:r>
            <a:r>
              <a:rPr lang="en-US" sz="1800" dirty="0" smtClean="0">
                <a:solidFill>
                  <a:schemeClr val="bg1">
                    <a:lumMod val="10000"/>
                  </a:schemeClr>
                </a:solidFill>
              </a:rPr>
              <a:t> </a:t>
            </a:r>
            <a:r>
              <a:rPr lang="en-US" sz="1800" dirty="0" err="1" smtClean="0">
                <a:solidFill>
                  <a:schemeClr val="bg1">
                    <a:lumMod val="10000"/>
                  </a:schemeClr>
                </a:solidFill>
              </a:rPr>
              <a:t>định</a:t>
            </a:r>
            <a:r>
              <a:rPr lang="en-US" sz="1800" dirty="0" smtClean="0">
                <a:solidFill>
                  <a:schemeClr val="bg1">
                    <a:lumMod val="10000"/>
                  </a:schemeClr>
                </a:solidFill>
              </a:rPr>
              <a:t> </a:t>
            </a:r>
            <a:r>
              <a:rPr lang="en-US" sz="1800" dirty="0" err="1" smtClean="0">
                <a:solidFill>
                  <a:schemeClr val="bg1">
                    <a:lumMod val="10000"/>
                  </a:schemeClr>
                </a:solidFill>
              </a:rPr>
              <a:t>nền</a:t>
            </a:r>
            <a:r>
              <a:rPr lang="en-US" sz="1800" dirty="0" smtClean="0">
                <a:solidFill>
                  <a:schemeClr val="bg1">
                    <a:lumMod val="10000"/>
                  </a:schemeClr>
                </a:solidFill>
              </a:rPr>
              <a:t> </a:t>
            </a:r>
            <a:r>
              <a:rPr lang="en-US" sz="1800" dirty="0" err="1" smtClean="0">
                <a:solidFill>
                  <a:schemeClr val="bg1">
                    <a:lumMod val="10000"/>
                  </a:schemeClr>
                </a:solidFill>
              </a:rPr>
              <a:t>tảng</a:t>
            </a:r>
            <a:r>
              <a:rPr lang="en-US" sz="1800" dirty="0" smtClean="0">
                <a:solidFill>
                  <a:schemeClr val="bg1">
                    <a:lumMod val="10000"/>
                  </a:schemeClr>
                </a:solidFill>
              </a:rPr>
              <a:t> </a:t>
            </a:r>
            <a:r>
              <a:rPr lang="en-US" sz="1800" dirty="0" err="1" smtClean="0">
                <a:solidFill>
                  <a:schemeClr val="bg1">
                    <a:lumMod val="10000"/>
                  </a:schemeClr>
                </a:solidFill>
              </a:rPr>
              <a:t>chế</a:t>
            </a:r>
            <a:r>
              <a:rPr lang="en-US" sz="1800" dirty="0" smtClean="0">
                <a:solidFill>
                  <a:schemeClr val="bg1">
                    <a:lumMod val="10000"/>
                  </a:schemeClr>
                </a:solidFill>
              </a:rPr>
              <a:t> </a:t>
            </a:r>
            <a:r>
              <a:rPr lang="en-US" sz="1800" dirty="0" err="1" smtClean="0">
                <a:solidFill>
                  <a:schemeClr val="bg1">
                    <a:lumMod val="10000"/>
                  </a:schemeClr>
                </a:solidFill>
              </a:rPr>
              <a:t>độ</a:t>
            </a:r>
            <a:r>
              <a:rPr lang="en-US" sz="1800" dirty="0" smtClean="0">
                <a:solidFill>
                  <a:schemeClr val="bg1">
                    <a:lumMod val="10000"/>
                  </a:schemeClr>
                </a:solidFill>
              </a:rPr>
              <a:t> </a:t>
            </a:r>
            <a:r>
              <a:rPr lang="en-US" sz="1800" dirty="0" err="1" smtClean="0">
                <a:solidFill>
                  <a:schemeClr val="bg1">
                    <a:lumMod val="10000"/>
                  </a:schemeClr>
                </a:solidFill>
              </a:rPr>
              <a:t>chính</a:t>
            </a:r>
            <a:r>
              <a:rPr lang="en-US" sz="1800" dirty="0" smtClean="0">
                <a:solidFill>
                  <a:schemeClr val="bg1">
                    <a:lumMod val="10000"/>
                  </a:schemeClr>
                </a:solidFill>
              </a:rPr>
              <a:t> </a:t>
            </a:r>
            <a:r>
              <a:rPr lang="en-US" sz="1800" dirty="0" err="1" smtClean="0">
                <a:solidFill>
                  <a:schemeClr val="bg1">
                    <a:lumMod val="10000"/>
                  </a:schemeClr>
                </a:solidFill>
              </a:rPr>
              <a:t>trị</a:t>
            </a:r>
            <a:endParaRPr lang="en-US" sz="1800" dirty="0" smtClean="0">
              <a:solidFill>
                <a:schemeClr val="bg1">
                  <a:lumMod val="10000"/>
                </a:schemeClr>
              </a:solidFill>
            </a:endParaRPr>
          </a:p>
          <a:p>
            <a:pPr marL="285750" indent="-285750">
              <a:buFontTx/>
              <a:buChar char="-"/>
            </a:pPr>
            <a:r>
              <a:rPr lang="en-US" sz="1800" dirty="0" err="1" smtClean="0">
                <a:solidFill>
                  <a:schemeClr val="bg1">
                    <a:lumMod val="10000"/>
                  </a:schemeClr>
                </a:solidFill>
              </a:rPr>
              <a:t>Củng</a:t>
            </a:r>
            <a:r>
              <a:rPr lang="en-US" sz="1800" dirty="0" smtClean="0">
                <a:solidFill>
                  <a:schemeClr val="bg1">
                    <a:lumMod val="10000"/>
                  </a:schemeClr>
                </a:solidFill>
              </a:rPr>
              <a:t> </a:t>
            </a:r>
            <a:r>
              <a:rPr lang="en-US" sz="1800" dirty="0" err="1" smtClean="0">
                <a:solidFill>
                  <a:schemeClr val="bg1">
                    <a:lumMod val="10000"/>
                  </a:schemeClr>
                </a:solidFill>
              </a:rPr>
              <a:t>cố</a:t>
            </a:r>
            <a:r>
              <a:rPr lang="en-US" sz="1800" dirty="0" smtClean="0">
                <a:solidFill>
                  <a:schemeClr val="bg1">
                    <a:lumMod val="10000"/>
                  </a:schemeClr>
                </a:solidFill>
              </a:rPr>
              <a:t> </a:t>
            </a:r>
            <a:r>
              <a:rPr lang="en-US" sz="1800" dirty="0" err="1" smtClean="0">
                <a:solidFill>
                  <a:schemeClr val="bg1">
                    <a:lumMod val="10000"/>
                  </a:schemeClr>
                </a:solidFill>
              </a:rPr>
              <a:t>chế</a:t>
            </a:r>
            <a:r>
              <a:rPr lang="en-US" sz="1800" dirty="0" smtClean="0">
                <a:solidFill>
                  <a:schemeClr val="bg1">
                    <a:lumMod val="10000"/>
                  </a:schemeClr>
                </a:solidFill>
              </a:rPr>
              <a:t> </a:t>
            </a:r>
            <a:r>
              <a:rPr lang="en-US" sz="1800" dirty="0" err="1" smtClean="0">
                <a:solidFill>
                  <a:schemeClr val="bg1">
                    <a:lumMod val="10000"/>
                  </a:schemeClr>
                </a:solidFill>
              </a:rPr>
              <a:t>độ</a:t>
            </a:r>
            <a:r>
              <a:rPr lang="en-US" sz="1800" dirty="0" smtClean="0">
                <a:solidFill>
                  <a:schemeClr val="bg1">
                    <a:lumMod val="10000"/>
                  </a:schemeClr>
                </a:solidFill>
              </a:rPr>
              <a:t> </a:t>
            </a:r>
            <a:r>
              <a:rPr lang="en-US" sz="1800" dirty="0" err="1" smtClean="0">
                <a:solidFill>
                  <a:schemeClr val="bg1">
                    <a:lumMod val="10000"/>
                  </a:schemeClr>
                </a:solidFill>
              </a:rPr>
              <a:t>kinh</a:t>
            </a:r>
            <a:r>
              <a:rPr lang="en-US" sz="1800" dirty="0" smtClean="0">
                <a:solidFill>
                  <a:schemeClr val="bg1">
                    <a:lumMod val="10000"/>
                  </a:schemeClr>
                </a:solidFill>
              </a:rPr>
              <a:t> </a:t>
            </a:r>
            <a:r>
              <a:rPr lang="en-US" sz="1800" dirty="0" err="1" smtClean="0">
                <a:solidFill>
                  <a:schemeClr val="bg1">
                    <a:lumMod val="10000"/>
                  </a:schemeClr>
                </a:solidFill>
              </a:rPr>
              <a:t>tế</a:t>
            </a:r>
            <a:endParaRPr lang="en-US" sz="1800" dirty="0" smtClean="0">
              <a:solidFill>
                <a:schemeClr val="bg1">
                  <a:lumMod val="10000"/>
                </a:schemeClr>
              </a:solidFill>
            </a:endParaRPr>
          </a:p>
          <a:p>
            <a:pPr marL="285750" indent="-285750">
              <a:buFontTx/>
              <a:buChar char="-"/>
            </a:pPr>
            <a:r>
              <a:rPr lang="en-US" sz="1800" dirty="0" err="1" smtClean="0">
                <a:solidFill>
                  <a:schemeClr val="bg1">
                    <a:lumMod val="10000"/>
                  </a:schemeClr>
                </a:solidFill>
              </a:rPr>
              <a:t>Liên</a:t>
            </a:r>
            <a:r>
              <a:rPr lang="en-US" sz="1800" dirty="0" smtClean="0">
                <a:solidFill>
                  <a:schemeClr val="bg1">
                    <a:lumMod val="10000"/>
                  </a:schemeClr>
                </a:solidFill>
              </a:rPr>
              <a:t> </a:t>
            </a:r>
            <a:r>
              <a:rPr lang="en-US" sz="1800" dirty="0" err="1" smtClean="0">
                <a:solidFill>
                  <a:schemeClr val="bg1">
                    <a:lumMod val="10000"/>
                  </a:schemeClr>
                </a:solidFill>
              </a:rPr>
              <a:t>quan</a:t>
            </a:r>
            <a:r>
              <a:rPr lang="en-US" sz="1800" dirty="0" smtClean="0">
                <a:solidFill>
                  <a:schemeClr val="bg1">
                    <a:lumMod val="10000"/>
                  </a:schemeClr>
                </a:solidFill>
              </a:rPr>
              <a:t> </a:t>
            </a:r>
            <a:r>
              <a:rPr lang="en-US" sz="1800" dirty="0" err="1" smtClean="0">
                <a:solidFill>
                  <a:schemeClr val="bg1">
                    <a:lumMod val="10000"/>
                  </a:schemeClr>
                </a:solidFill>
              </a:rPr>
              <a:t>đến</a:t>
            </a:r>
            <a:r>
              <a:rPr lang="en-US" sz="1800" dirty="0" smtClean="0">
                <a:solidFill>
                  <a:schemeClr val="bg1">
                    <a:lumMod val="10000"/>
                  </a:schemeClr>
                </a:solidFill>
              </a:rPr>
              <a:t> </a:t>
            </a:r>
            <a:r>
              <a:rPr lang="en-US" sz="1800" dirty="0" err="1" smtClean="0">
                <a:solidFill>
                  <a:schemeClr val="bg1">
                    <a:lumMod val="10000"/>
                  </a:schemeClr>
                </a:solidFill>
              </a:rPr>
              <a:t>việc</a:t>
            </a:r>
            <a:r>
              <a:rPr lang="en-US" sz="1800" dirty="0" smtClean="0">
                <a:solidFill>
                  <a:schemeClr val="bg1">
                    <a:lumMod val="10000"/>
                  </a:schemeClr>
                </a:solidFill>
              </a:rPr>
              <a:t> </a:t>
            </a:r>
            <a:r>
              <a:rPr lang="en-US" sz="1800" dirty="0" err="1" smtClean="0">
                <a:solidFill>
                  <a:schemeClr val="bg1">
                    <a:lumMod val="10000"/>
                  </a:schemeClr>
                </a:solidFill>
              </a:rPr>
              <a:t>xác</a:t>
            </a:r>
            <a:r>
              <a:rPr lang="en-US" sz="1800" dirty="0" smtClean="0">
                <a:solidFill>
                  <a:schemeClr val="bg1">
                    <a:lumMod val="10000"/>
                  </a:schemeClr>
                </a:solidFill>
              </a:rPr>
              <a:t> </a:t>
            </a:r>
            <a:r>
              <a:rPr lang="en-US" sz="1800" dirty="0" err="1" smtClean="0">
                <a:solidFill>
                  <a:schemeClr val="bg1">
                    <a:lumMod val="10000"/>
                  </a:schemeClr>
                </a:solidFill>
              </a:rPr>
              <a:t>lập</a:t>
            </a:r>
            <a:r>
              <a:rPr lang="en-US" sz="1800" dirty="0" smtClean="0">
                <a:solidFill>
                  <a:schemeClr val="bg1">
                    <a:lumMod val="10000"/>
                  </a:schemeClr>
                </a:solidFill>
              </a:rPr>
              <a:t> </a:t>
            </a:r>
            <a:r>
              <a:rPr lang="en-US" sz="1800" dirty="0" err="1" smtClean="0">
                <a:solidFill>
                  <a:schemeClr val="bg1">
                    <a:lumMod val="10000"/>
                  </a:schemeClr>
                </a:solidFill>
              </a:rPr>
              <a:t>chế</a:t>
            </a:r>
            <a:r>
              <a:rPr lang="en-US" sz="1800" dirty="0" smtClean="0">
                <a:solidFill>
                  <a:schemeClr val="bg1">
                    <a:lumMod val="10000"/>
                  </a:schemeClr>
                </a:solidFill>
              </a:rPr>
              <a:t> </a:t>
            </a:r>
            <a:r>
              <a:rPr lang="en-US" sz="1800" dirty="0" err="1" smtClean="0">
                <a:solidFill>
                  <a:schemeClr val="bg1">
                    <a:lumMod val="10000"/>
                  </a:schemeClr>
                </a:solidFill>
              </a:rPr>
              <a:t>độ</a:t>
            </a:r>
            <a:r>
              <a:rPr lang="en-US" sz="1800" dirty="0" smtClean="0">
                <a:solidFill>
                  <a:schemeClr val="bg1">
                    <a:lumMod val="10000"/>
                  </a:schemeClr>
                </a:solidFill>
              </a:rPr>
              <a:t> </a:t>
            </a:r>
            <a:r>
              <a:rPr lang="en-US" sz="1800" dirty="0" err="1" smtClean="0">
                <a:solidFill>
                  <a:schemeClr val="bg1">
                    <a:lumMod val="10000"/>
                  </a:schemeClr>
                </a:solidFill>
              </a:rPr>
              <a:t>nhà</a:t>
            </a:r>
            <a:r>
              <a:rPr lang="en-US" sz="1800" dirty="0" smtClean="0">
                <a:solidFill>
                  <a:schemeClr val="bg1">
                    <a:lumMod val="10000"/>
                  </a:schemeClr>
                </a:solidFill>
              </a:rPr>
              <a:t> </a:t>
            </a:r>
            <a:r>
              <a:rPr lang="en-US" sz="1800" dirty="0" err="1" smtClean="0">
                <a:solidFill>
                  <a:schemeClr val="bg1">
                    <a:lumMod val="10000"/>
                  </a:schemeClr>
                </a:solidFill>
              </a:rPr>
              <a:t>nước</a:t>
            </a:r>
            <a:r>
              <a:rPr lang="en-US" sz="1800" dirty="0" smtClean="0">
                <a:solidFill>
                  <a:schemeClr val="bg1">
                    <a:lumMod val="10000"/>
                  </a:schemeClr>
                </a:solidFill>
              </a:rPr>
              <a:t> </a:t>
            </a:r>
          </a:p>
          <a:p>
            <a:pPr marL="285750" indent="-285750">
              <a:buFontTx/>
              <a:buChar char="-"/>
            </a:pPr>
            <a:r>
              <a:rPr lang="en-US" sz="1800" dirty="0" err="1" smtClean="0">
                <a:solidFill>
                  <a:schemeClr val="bg1">
                    <a:lumMod val="10000"/>
                  </a:schemeClr>
                </a:solidFill>
              </a:rPr>
              <a:t>Xác</a:t>
            </a:r>
            <a:r>
              <a:rPr lang="en-US" sz="1800" dirty="0" smtClean="0">
                <a:solidFill>
                  <a:schemeClr val="bg1">
                    <a:lumMod val="10000"/>
                  </a:schemeClr>
                </a:solidFill>
              </a:rPr>
              <a:t> </a:t>
            </a:r>
            <a:r>
              <a:rPr lang="en-US" sz="1800" dirty="0" err="1" smtClean="0">
                <a:solidFill>
                  <a:schemeClr val="bg1">
                    <a:lumMod val="10000"/>
                  </a:schemeClr>
                </a:solidFill>
              </a:rPr>
              <a:t>định</a:t>
            </a:r>
            <a:r>
              <a:rPr lang="en-US" sz="1800" dirty="0" smtClean="0">
                <a:solidFill>
                  <a:schemeClr val="bg1">
                    <a:lumMod val="10000"/>
                  </a:schemeClr>
                </a:solidFill>
              </a:rPr>
              <a:t> </a:t>
            </a:r>
            <a:r>
              <a:rPr lang="en-US" sz="1800" dirty="0" err="1" smtClean="0">
                <a:solidFill>
                  <a:schemeClr val="bg1">
                    <a:lumMod val="10000"/>
                  </a:schemeClr>
                </a:solidFill>
              </a:rPr>
              <a:t>mối</a:t>
            </a:r>
            <a:r>
              <a:rPr lang="en-US" sz="1800" dirty="0" smtClean="0">
                <a:solidFill>
                  <a:schemeClr val="bg1">
                    <a:lumMod val="10000"/>
                  </a:schemeClr>
                </a:solidFill>
              </a:rPr>
              <a:t> </a:t>
            </a:r>
            <a:r>
              <a:rPr lang="en-US" sz="1800" dirty="0" err="1" smtClean="0">
                <a:solidFill>
                  <a:schemeClr val="bg1">
                    <a:lumMod val="10000"/>
                  </a:schemeClr>
                </a:solidFill>
              </a:rPr>
              <a:t>quan</a:t>
            </a:r>
            <a:r>
              <a:rPr lang="en-US" sz="1800" dirty="0" smtClean="0">
                <a:solidFill>
                  <a:schemeClr val="bg1">
                    <a:lumMod val="10000"/>
                  </a:schemeClr>
                </a:solidFill>
              </a:rPr>
              <a:t> </a:t>
            </a:r>
            <a:r>
              <a:rPr lang="en-US" sz="1800" dirty="0" err="1" smtClean="0">
                <a:solidFill>
                  <a:schemeClr val="bg1">
                    <a:lumMod val="10000"/>
                  </a:schemeClr>
                </a:solidFill>
              </a:rPr>
              <a:t>hệ</a:t>
            </a:r>
            <a:r>
              <a:rPr lang="en-US" sz="1800" dirty="0" smtClean="0">
                <a:solidFill>
                  <a:schemeClr val="bg1">
                    <a:lumMod val="10000"/>
                  </a:schemeClr>
                </a:solidFill>
              </a:rPr>
              <a:t> </a:t>
            </a:r>
            <a:r>
              <a:rPr lang="en-US" sz="1800" dirty="0" err="1" smtClean="0">
                <a:solidFill>
                  <a:schemeClr val="bg1">
                    <a:lumMod val="10000"/>
                  </a:schemeClr>
                </a:solidFill>
              </a:rPr>
              <a:t>giữa</a:t>
            </a:r>
            <a:r>
              <a:rPr lang="en-US" sz="1800" dirty="0" smtClean="0">
                <a:solidFill>
                  <a:schemeClr val="bg1">
                    <a:lumMod val="10000"/>
                  </a:schemeClr>
                </a:solidFill>
              </a:rPr>
              <a:t> </a:t>
            </a:r>
            <a:r>
              <a:rPr lang="en-US" sz="1800" dirty="0" err="1" smtClean="0">
                <a:solidFill>
                  <a:schemeClr val="bg1">
                    <a:lumMod val="10000"/>
                  </a:schemeClr>
                </a:solidFill>
              </a:rPr>
              <a:t>nhà</a:t>
            </a:r>
            <a:r>
              <a:rPr lang="en-US" sz="1800" dirty="0" smtClean="0">
                <a:solidFill>
                  <a:schemeClr val="bg1">
                    <a:lumMod val="10000"/>
                  </a:schemeClr>
                </a:solidFill>
              </a:rPr>
              <a:t> </a:t>
            </a:r>
            <a:r>
              <a:rPr lang="en-US" sz="1800" dirty="0" err="1" smtClean="0">
                <a:solidFill>
                  <a:schemeClr val="bg1">
                    <a:lumMod val="10000"/>
                  </a:schemeClr>
                </a:solidFill>
              </a:rPr>
              <a:t>nước</a:t>
            </a:r>
            <a:r>
              <a:rPr lang="en-US" sz="1800" dirty="0" smtClean="0">
                <a:solidFill>
                  <a:schemeClr val="bg1">
                    <a:lumMod val="10000"/>
                  </a:schemeClr>
                </a:solidFill>
              </a:rPr>
              <a:t> </a:t>
            </a:r>
            <a:r>
              <a:rPr lang="en-US" sz="1800" dirty="0" err="1" smtClean="0">
                <a:solidFill>
                  <a:schemeClr val="bg1">
                    <a:lumMod val="10000"/>
                  </a:schemeClr>
                </a:solidFill>
              </a:rPr>
              <a:t>và</a:t>
            </a:r>
            <a:r>
              <a:rPr lang="en-US" sz="1800" dirty="0" smtClean="0">
                <a:solidFill>
                  <a:schemeClr val="bg1">
                    <a:lumMod val="10000"/>
                  </a:schemeClr>
                </a:solidFill>
              </a:rPr>
              <a:t> </a:t>
            </a:r>
            <a:r>
              <a:rPr lang="en-US" sz="1800" dirty="0" err="1" smtClean="0">
                <a:solidFill>
                  <a:schemeClr val="bg1">
                    <a:lumMod val="10000"/>
                  </a:schemeClr>
                </a:solidFill>
              </a:rPr>
              <a:t>công</a:t>
            </a:r>
            <a:r>
              <a:rPr lang="en-US" sz="1800" dirty="0" smtClean="0">
                <a:solidFill>
                  <a:schemeClr val="bg1">
                    <a:lumMod val="10000"/>
                  </a:schemeClr>
                </a:solidFill>
              </a:rPr>
              <a:t> </a:t>
            </a:r>
            <a:r>
              <a:rPr lang="en-US" sz="1800" dirty="0" err="1" smtClean="0">
                <a:solidFill>
                  <a:schemeClr val="bg1">
                    <a:lumMod val="10000"/>
                  </a:schemeClr>
                </a:solidFill>
              </a:rPr>
              <a:t>dân</a:t>
            </a:r>
            <a:endParaRPr lang="en-US" sz="1800" dirty="0" smtClean="0">
              <a:solidFill>
                <a:schemeClr val="bg1">
                  <a:lumMod val="10000"/>
                </a:schemeClr>
              </a:solidFill>
            </a:endParaRPr>
          </a:p>
          <a:p>
            <a:pPr marL="285750" indent="-285750">
              <a:buFontTx/>
              <a:buChar char="-"/>
            </a:pPr>
            <a:r>
              <a:rPr lang="en-US" sz="1800" dirty="0" err="1" smtClean="0">
                <a:solidFill>
                  <a:schemeClr val="bg1">
                    <a:lumMod val="10000"/>
                  </a:schemeClr>
                </a:solidFill>
              </a:rPr>
              <a:t>Việc</a:t>
            </a:r>
            <a:r>
              <a:rPr lang="en-US" sz="1800" dirty="0" smtClean="0">
                <a:solidFill>
                  <a:schemeClr val="bg1">
                    <a:lumMod val="10000"/>
                  </a:schemeClr>
                </a:solidFill>
              </a:rPr>
              <a:t> </a:t>
            </a:r>
            <a:r>
              <a:rPr lang="en-US" sz="1800" dirty="0" err="1" smtClean="0">
                <a:solidFill>
                  <a:schemeClr val="bg1">
                    <a:lumMod val="10000"/>
                  </a:schemeClr>
                </a:solidFill>
              </a:rPr>
              <a:t>tổ</a:t>
            </a:r>
            <a:r>
              <a:rPr lang="en-US" sz="1800" dirty="0" smtClean="0">
                <a:solidFill>
                  <a:schemeClr val="bg1">
                    <a:lumMod val="10000"/>
                  </a:schemeClr>
                </a:solidFill>
              </a:rPr>
              <a:t> </a:t>
            </a:r>
            <a:r>
              <a:rPr lang="en-US" sz="1800" dirty="0" err="1" smtClean="0">
                <a:solidFill>
                  <a:schemeClr val="bg1">
                    <a:lumMod val="10000"/>
                  </a:schemeClr>
                </a:solidFill>
              </a:rPr>
              <a:t>chức</a:t>
            </a:r>
            <a:r>
              <a:rPr lang="en-US" sz="1800" dirty="0" smtClean="0">
                <a:solidFill>
                  <a:schemeClr val="bg1">
                    <a:lumMod val="10000"/>
                  </a:schemeClr>
                </a:solidFill>
              </a:rPr>
              <a:t> </a:t>
            </a:r>
            <a:r>
              <a:rPr lang="en-US" sz="1800" dirty="0" err="1" smtClean="0">
                <a:solidFill>
                  <a:schemeClr val="bg1">
                    <a:lumMod val="10000"/>
                  </a:schemeClr>
                </a:solidFill>
              </a:rPr>
              <a:t>quyền</a:t>
            </a:r>
            <a:r>
              <a:rPr lang="en-US" sz="1800" dirty="0" smtClean="0">
                <a:solidFill>
                  <a:schemeClr val="bg1">
                    <a:lumMod val="10000"/>
                  </a:schemeClr>
                </a:solidFill>
              </a:rPr>
              <a:t> </a:t>
            </a:r>
            <a:r>
              <a:rPr lang="en-US" sz="1800" dirty="0" err="1" smtClean="0">
                <a:solidFill>
                  <a:schemeClr val="bg1">
                    <a:lumMod val="10000"/>
                  </a:schemeClr>
                </a:solidFill>
              </a:rPr>
              <a:t>lực</a:t>
            </a:r>
            <a:r>
              <a:rPr lang="en-US" sz="1800" dirty="0" smtClean="0">
                <a:solidFill>
                  <a:schemeClr val="bg1">
                    <a:lumMod val="10000"/>
                  </a:schemeClr>
                </a:solidFill>
              </a:rPr>
              <a:t> </a:t>
            </a:r>
            <a:r>
              <a:rPr lang="en-US" sz="1800" dirty="0" err="1" smtClean="0">
                <a:solidFill>
                  <a:schemeClr val="bg1">
                    <a:lumMod val="10000"/>
                  </a:schemeClr>
                </a:solidFill>
              </a:rPr>
              <a:t>nhà</a:t>
            </a:r>
            <a:r>
              <a:rPr lang="en-US" sz="1800" dirty="0" smtClean="0">
                <a:solidFill>
                  <a:schemeClr val="bg1">
                    <a:lumMod val="10000"/>
                  </a:schemeClr>
                </a:solidFill>
              </a:rPr>
              <a:t> </a:t>
            </a:r>
            <a:r>
              <a:rPr lang="en-US" sz="1800" dirty="0" err="1" smtClean="0">
                <a:solidFill>
                  <a:schemeClr val="bg1">
                    <a:lumMod val="10000"/>
                  </a:schemeClr>
                </a:solidFill>
              </a:rPr>
              <a:t>nước</a:t>
            </a:r>
            <a:endParaRPr lang="en-US" sz="1800" dirty="0">
              <a:solidFill>
                <a:schemeClr val="bg1">
                  <a:lumMod val="10000"/>
                </a:schemeClr>
              </a:solidFill>
            </a:endParaRPr>
          </a:p>
        </p:txBody>
      </p:sp>
      <p:sp>
        <p:nvSpPr>
          <p:cNvPr id="11" name="Rectangle 10"/>
          <p:cNvSpPr/>
          <p:nvPr/>
        </p:nvSpPr>
        <p:spPr>
          <a:xfrm>
            <a:off x="2953708" y="3690725"/>
            <a:ext cx="6131085" cy="142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800" dirty="0" err="1" smtClean="0">
                <a:solidFill>
                  <a:schemeClr val="bg1">
                    <a:lumMod val="10000"/>
                  </a:schemeClr>
                </a:solidFill>
              </a:rPr>
              <a:t>Tất</a:t>
            </a:r>
            <a:r>
              <a:rPr lang="en-US" sz="1800" dirty="0" smtClean="0">
                <a:solidFill>
                  <a:schemeClr val="bg1">
                    <a:lumMod val="10000"/>
                  </a:schemeClr>
                </a:solidFill>
              </a:rPr>
              <a:t> </a:t>
            </a:r>
            <a:r>
              <a:rPr lang="en-US" sz="1800" dirty="0" err="1" smtClean="0">
                <a:solidFill>
                  <a:schemeClr val="bg1">
                    <a:lumMod val="10000"/>
                  </a:schemeClr>
                </a:solidFill>
              </a:rPr>
              <a:t>cả</a:t>
            </a:r>
            <a:r>
              <a:rPr lang="en-US" sz="1800" dirty="0" smtClean="0">
                <a:solidFill>
                  <a:schemeClr val="bg1">
                    <a:lumMod val="10000"/>
                  </a:schemeClr>
                </a:solidFill>
              </a:rPr>
              <a:t> </a:t>
            </a:r>
            <a:r>
              <a:rPr lang="en-US" sz="1800" dirty="0" err="1" smtClean="0">
                <a:solidFill>
                  <a:schemeClr val="bg1">
                    <a:lumMod val="10000"/>
                  </a:schemeClr>
                </a:solidFill>
              </a:rPr>
              <a:t>văn</a:t>
            </a:r>
            <a:r>
              <a:rPr lang="en-US" sz="1800" dirty="0" smtClean="0">
                <a:solidFill>
                  <a:schemeClr val="bg1">
                    <a:lumMod val="10000"/>
                  </a:schemeClr>
                </a:solidFill>
              </a:rPr>
              <a:t> </a:t>
            </a:r>
            <a:r>
              <a:rPr lang="en-US" sz="1800" dirty="0" err="1" smtClean="0">
                <a:solidFill>
                  <a:schemeClr val="bg1">
                    <a:lumMod val="10000"/>
                  </a:schemeClr>
                </a:solidFill>
              </a:rPr>
              <a:t>bản</a:t>
            </a:r>
            <a:r>
              <a:rPr lang="en-US" sz="1800" dirty="0" smtClean="0">
                <a:solidFill>
                  <a:schemeClr val="bg1">
                    <a:lumMod val="10000"/>
                  </a:schemeClr>
                </a:solidFill>
              </a:rPr>
              <a:t> </a:t>
            </a:r>
            <a:r>
              <a:rPr lang="en-US" sz="1800" dirty="0" err="1" smtClean="0">
                <a:solidFill>
                  <a:schemeClr val="bg1">
                    <a:lumMod val="10000"/>
                  </a:schemeClr>
                </a:solidFill>
              </a:rPr>
              <a:t>pháp</a:t>
            </a:r>
            <a:r>
              <a:rPr lang="en-US" sz="1800" dirty="0" smtClean="0">
                <a:solidFill>
                  <a:schemeClr val="bg1">
                    <a:lumMod val="10000"/>
                  </a:schemeClr>
                </a:solidFill>
              </a:rPr>
              <a:t> </a:t>
            </a:r>
            <a:r>
              <a:rPr lang="en-US" sz="1800" dirty="0" err="1" smtClean="0">
                <a:solidFill>
                  <a:schemeClr val="bg1">
                    <a:lumMod val="10000"/>
                  </a:schemeClr>
                </a:solidFill>
              </a:rPr>
              <a:t>luật</a:t>
            </a:r>
            <a:r>
              <a:rPr lang="en-US" sz="1800" dirty="0" smtClean="0">
                <a:solidFill>
                  <a:schemeClr val="bg1">
                    <a:lumMod val="10000"/>
                  </a:schemeClr>
                </a:solidFill>
              </a:rPr>
              <a:t> </a:t>
            </a:r>
            <a:r>
              <a:rPr lang="en-US" sz="1800" dirty="0" err="1" smtClean="0">
                <a:solidFill>
                  <a:schemeClr val="bg1">
                    <a:lumMod val="10000"/>
                  </a:schemeClr>
                </a:solidFill>
              </a:rPr>
              <a:t>không</a:t>
            </a:r>
            <a:r>
              <a:rPr lang="en-US" sz="1800" dirty="0" smtClean="0">
                <a:solidFill>
                  <a:schemeClr val="bg1">
                    <a:lumMod val="10000"/>
                  </a:schemeClr>
                </a:solidFill>
              </a:rPr>
              <a:t> </a:t>
            </a:r>
            <a:r>
              <a:rPr lang="en-US" sz="1800" dirty="0" err="1" smtClean="0">
                <a:solidFill>
                  <a:schemeClr val="bg1">
                    <a:lumMod val="10000"/>
                  </a:schemeClr>
                </a:solidFill>
              </a:rPr>
              <a:t>được</a:t>
            </a:r>
            <a:r>
              <a:rPr lang="en-US" sz="1800" dirty="0" smtClean="0">
                <a:solidFill>
                  <a:schemeClr val="bg1">
                    <a:lumMod val="10000"/>
                  </a:schemeClr>
                </a:solidFill>
              </a:rPr>
              <a:t> </a:t>
            </a:r>
            <a:r>
              <a:rPr lang="en-US" sz="1800" dirty="0" err="1" smtClean="0">
                <a:solidFill>
                  <a:schemeClr val="bg1">
                    <a:lumMod val="10000"/>
                  </a:schemeClr>
                </a:solidFill>
              </a:rPr>
              <a:t>trái</a:t>
            </a:r>
            <a:r>
              <a:rPr lang="en-US" sz="1800" dirty="0" smtClean="0">
                <a:solidFill>
                  <a:schemeClr val="bg1">
                    <a:lumMod val="10000"/>
                  </a:schemeClr>
                </a:solidFill>
              </a:rPr>
              <a:t> </a:t>
            </a:r>
            <a:r>
              <a:rPr lang="en-US" sz="1800" dirty="0" err="1" smtClean="0">
                <a:solidFill>
                  <a:schemeClr val="bg1">
                    <a:lumMod val="10000"/>
                  </a:schemeClr>
                </a:solidFill>
              </a:rPr>
              <a:t>với</a:t>
            </a:r>
            <a:r>
              <a:rPr lang="en-US" sz="1800" dirty="0" smtClean="0">
                <a:solidFill>
                  <a:schemeClr val="bg1">
                    <a:lumMod val="10000"/>
                  </a:schemeClr>
                </a:solidFill>
              </a:rPr>
              <a:t> </a:t>
            </a:r>
            <a:r>
              <a:rPr lang="en-US" sz="1800" dirty="0" err="1" smtClean="0">
                <a:solidFill>
                  <a:schemeClr val="bg1">
                    <a:lumMod val="10000"/>
                  </a:schemeClr>
                </a:solidFill>
              </a:rPr>
              <a:t>quy</a:t>
            </a:r>
            <a:r>
              <a:rPr lang="en-US" sz="1800" dirty="0" smtClean="0">
                <a:solidFill>
                  <a:schemeClr val="bg1">
                    <a:lumMod val="10000"/>
                  </a:schemeClr>
                </a:solidFill>
              </a:rPr>
              <a:t> </a:t>
            </a:r>
            <a:r>
              <a:rPr lang="en-US" sz="1800" dirty="0" err="1" smtClean="0">
                <a:solidFill>
                  <a:schemeClr val="bg1">
                    <a:lumMod val="10000"/>
                  </a:schemeClr>
                </a:solidFill>
              </a:rPr>
              <a:t>định</a:t>
            </a:r>
            <a:r>
              <a:rPr lang="en-US" sz="1800" dirty="0" smtClean="0">
                <a:solidFill>
                  <a:schemeClr val="bg1">
                    <a:lumMod val="10000"/>
                  </a:schemeClr>
                </a:solidFill>
              </a:rPr>
              <a:t> </a:t>
            </a:r>
            <a:r>
              <a:rPr lang="en-US" sz="1800" dirty="0" err="1" smtClean="0">
                <a:solidFill>
                  <a:schemeClr val="bg1">
                    <a:lumMod val="10000"/>
                  </a:schemeClr>
                </a:solidFill>
              </a:rPr>
              <a:t>của</a:t>
            </a:r>
            <a:r>
              <a:rPr lang="en-US" sz="1800" dirty="0" smtClean="0">
                <a:solidFill>
                  <a:schemeClr val="bg1">
                    <a:lumMod val="10000"/>
                  </a:schemeClr>
                </a:solidFill>
              </a:rPr>
              <a:t> </a:t>
            </a:r>
            <a:r>
              <a:rPr lang="en-US" sz="1800" dirty="0" err="1" smtClean="0">
                <a:solidFill>
                  <a:schemeClr val="bg1">
                    <a:lumMod val="10000"/>
                  </a:schemeClr>
                </a:solidFill>
              </a:rPr>
              <a:t>Hiến</a:t>
            </a:r>
            <a:r>
              <a:rPr lang="en-US" sz="1800" dirty="0" smtClean="0">
                <a:solidFill>
                  <a:schemeClr val="bg1">
                    <a:lumMod val="10000"/>
                  </a:schemeClr>
                </a:solidFill>
              </a:rPr>
              <a:t> </a:t>
            </a:r>
            <a:r>
              <a:rPr lang="en-US" sz="1800" dirty="0" err="1" smtClean="0">
                <a:solidFill>
                  <a:schemeClr val="bg1">
                    <a:lumMod val="10000"/>
                  </a:schemeClr>
                </a:solidFill>
              </a:rPr>
              <a:t>pháp</a:t>
            </a:r>
            <a:endParaRPr lang="en-US" sz="1800" dirty="0" smtClean="0">
              <a:solidFill>
                <a:schemeClr val="bg1">
                  <a:lumMod val="10000"/>
                </a:schemeClr>
              </a:solidFill>
            </a:endParaRPr>
          </a:p>
          <a:p>
            <a:pPr marL="285750" indent="-285750">
              <a:buFontTx/>
              <a:buChar char="-"/>
            </a:pPr>
            <a:r>
              <a:rPr lang="en-US" sz="1800" dirty="0" err="1" smtClean="0">
                <a:solidFill>
                  <a:schemeClr val="bg1">
                    <a:lumMod val="10000"/>
                  </a:schemeClr>
                </a:solidFill>
              </a:rPr>
              <a:t>Các</a:t>
            </a:r>
            <a:r>
              <a:rPr lang="en-US" sz="1800" dirty="0" smtClean="0">
                <a:solidFill>
                  <a:schemeClr val="bg1">
                    <a:lumMod val="10000"/>
                  </a:schemeClr>
                </a:solidFill>
              </a:rPr>
              <a:t> </a:t>
            </a:r>
            <a:r>
              <a:rPr lang="en-US" sz="1800" dirty="0" err="1" smtClean="0">
                <a:solidFill>
                  <a:schemeClr val="bg1">
                    <a:lumMod val="10000"/>
                  </a:schemeClr>
                </a:solidFill>
              </a:rPr>
              <a:t>quy</a:t>
            </a:r>
            <a:r>
              <a:rPr lang="en-US" sz="1800" dirty="0" smtClean="0">
                <a:solidFill>
                  <a:schemeClr val="bg1">
                    <a:lumMod val="10000"/>
                  </a:schemeClr>
                </a:solidFill>
              </a:rPr>
              <a:t> </a:t>
            </a:r>
            <a:r>
              <a:rPr lang="en-US" sz="1800" dirty="0" err="1" smtClean="0">
                <a:solidFill>
                  <a:schemeClr val="bg1">
                    <a:lumMod val="10000"/>
                  </a:schemeClr>
                </a:solidFill>
              </a:rPr>
              <a:t>định</a:t>
            </a:r>
            <a:r>
              <a:rPr lang="en-US" sz="1800" dirty="0" smtClean="0">
                <a:solidFill>
                  <a:schemeClr val="bg1">
                    <a:lumMod val="10000"/>
                  </a:schemeClr>
                </a:solidFill>
              </a:rPr>
              <a:t> </a:t>
            </a:r>
            <a:r>
              <a:rPr lang="en-US" sz="1800" dirty="0" err="1" smtClean="0">
                <a:solidFill>
                  <a:schemeClr val="bg1">
                    <a:lumMod val="10000"/>
                  </a:schemeClr>
                </a:solidFill>
              </a:rPr>
              <a:t>của</a:t>
            </a:r>
            <a:r>
              <a:rPr lang="en-US" sz="1800" dirty="0" smtClean="0">
                <a:solidFill>
                  <a:schemeClr val="bg1">
                    <a:lumMod val="10000"/>
                  </a:schemeClr>
                </a:solidFill>
              </a:rPr>
              <a:t> </a:t>
            </a:r>
            <a:r>
              <a:rPr lang="en-US" sz="1800" dirty="0" err="1" smtClean="0">
                <a:solidFill>
                  <a:schemeClr val="bg1">
                    <a:lumMod val="10000"/>
                  </a:schemeClr>
                </a:solidFill>
              </a:rPr>
              <a:t>Hiến</a:t>
            </a:r>
            <a:r>
              <a:rPr lang="en-US" sz="1800" dirty="0" smtClean="0">
                <a:solidFill>
                  <a:schemeClr val="bg1">
                    <a:lumMod val="10000"/>
                  </a:schemeClr>
                </a:solidFill>
              </a:rPr>
              <a:t> </a:t>
            </a:r>
            <a:r>
              <a:rPr lang="en-US" sz="1800" dirty="0" err="1" smtClean="0">
                <a:solidFill>
                  <a:schemeClr val="bg1">
                    <a:lumMod val="10000"/>
                  </a:schemeClr>
                </a:solidFill>
              </a:rPr>
              <a:t>pháp</a:t>
            </a:r>
            <a:r>
              <a:rPr lang="en-US" sz="1800" dirty="0" smtClean="0">
                <a:solidFill>
                  <a:schemeClr val="bg1">
                    <a:lumMod val="10000"/>
                  </a:schemeClr>
                </a:solidFill>
              </a:rPr>
              <a:t> </a:t>
            </a:r>
            <a:r>
              <a:rPr lang="en-US" sz="1800" dirty="0" err="1" smtClean="0">
                <a:solidFill>
                  <a:schemeClr val="bg1">
                    <a:lumMod val="10000"/>
                  </a:schemeClr>
                </a:solidFill>
              </a:rPr>
              <a:t>là</a:t>
            </a:r>
            <a:r>
              <a:rPr lang="en-US" sz="1800" dirty="0" smtClean="0">
                <a:solidFill>
                  <a:schemeClr val="bg1">
                    <a:lumMod val="10000"/>
                  </a:schemeClr>
                </a:solidFill>
              </a:rPr>
              <a:t> </a:t>
            </a:r>
            <a:r>
              <a:rPr lang="en-US" sz="1800" dirty="0" err="1" smtClean="0">
                <a:solidFill>
                  <a:schemeClr val="bg1">
                    <a:lumMod val="10000"/>
                  </a:schemeClr>
                </a:solidFill>
              </a:rPr>
              <a:t>nguồn</a:t>
            </a:r>
            <a:r>
              <a:rPr lang="en-US" sz="1800" dirty="0" smtClean="0">
                <a:solidFill>
                  <a:schemeClr val="bg1">
                    <a:lumMod val="10000"/>
                  </a:schemeClr>
                </a:solidFill>
              </a:rPr>
              <a:t>, </a:t>
            </a:r>
            <a:r>
              <a:rPr lang="en-US" sz="1800" dirty="0" err="1" smtClean="0">
                <a:solidFill>
                  <a:schemeClr val="bg1">
                    <a:lumMod val="10000"/>
                  </a:schemeClr>
                </a:solidFill>
              </a:rPr>
              <a:t>nền</a:t>
            </a:r>
            <a:r>
              <a:rPr lang="en-US" sz="1800" dirty="0" smtClean="0">
                <a:solidFill>
                  <a:schemeClr val="bg1">
                    <a:lumMod val="10000"/>
                  </a:schemeClr>
                </a:solidFill>
              </a:rPr>
              <a:t> </a:t>
            </a:r>
            <a:r>
              <a:rPr lang="en-US" sz="1800" dirty="0" err="1" smtClean="0">
                <a:solidFill>
                  <a:schemeClr val="bg1">
                    <a:lumMod val="10000"/>
                  </a:schemeClr>
                </a:solidFill>
              </a:rPr>
              <a:t>tảng</a:t>
            </a:r>
            <a:r>
              <a:rPr lang="en-US" sz="1800" dirty="0" smtClean="0">
                <a:solidFill>
                  <a:schemeClr val="bg1">
                    <a:lumMod val="10000"/>
                  </a:schemeClr>
                </a:solidFill>
              </a:rPr>
              <a:t> </a:t>
            </a:r>
            <a:r>
              <a:rPr lang="en-US" sz="1800" dirty="0" err="1" smtClean="0">
                <a:solidFill>
                  <a:schemeClr val="bg1">
                    <a:lumMod val="10000"/>
                  </a:schemeClr>
                </a:solidFill>
              </a:rPr>
              <a:t>cho</a:t>
            </a:r>
            <a:r>
              <a:rPr lang="en-US" sz="1800" dirty="0" smtClean="0">
                <a:solidFill>
                  <a:schemeClr val="bg1">
                    <a:lumMod val="10000"/>
                  </a:schemeClr>
                </a:solidFill>
              </a:rPr>
              <a:t> </a:t>
            </a:r>
            <a:r>
              <a:rPr lang="en-US" sz="1800" dirty="0" err="1" smtClean="0">
                <a:solidFill>
                  <a:schemeClr val="bg1">
                    <a:lumMod val="10000"/>
                  </a:schemeClr>
                </a:solidFill>
              </a:rPr>
              <a:t>các</a:t>
            </a:r>
            <a:r>
              <a:rPr lang="en-US" sz="1800" dirty="0" smtClean="0">
                <a:solidFill>
                  <a:schemeClr val="bg1">
                    <a:lumMod val="10000"/>
                  </a:schemeClr>
                </a:solidFill>
              </a:rPr>
              <a:t> </a:t>
            </a:r>
            <a:r>
              <a:rPr lang="en-US" sz="1800" dirty="0" err="1" smtClean="0">
                <a:solidFill>
                  <a:schemeClr val="bg1">
                    <a:lumMod val="10000"/>
                  </a:schemeClr>
                </a:solidFill>
              </a:rPr>
              <a:t>ngành</a:t>
            </a:r>
            <a:r>
              <a:rPr lang="en-US" sz="1800" dirty="0" smtClean="0">
                <a:solidFill>
                  <a:schemeClr val="bg1">
                    <a:lumMod val="10000"/>
                  </a:schemeClr>
                </a:solidFill>
              </a:rPr>
              <a:t> </a:t>
            </a:r>
            <a:r>
              <a:rPr lang="en-US" sz="1800" dirty="0" err="1" smtClean="0">
                <a:solidFill>
                  <a:schemeClr val="bg1">
                    <a:lumMod val="10000"/>
                  </a:schemeClr>
                </a:solidFill>
              </a:rPr>
              <a:t>luật</a:t>
            </a:r>
            <a:r>
              <a:rPr lang="en-US" sz="1800" dirty="0" smtClean="0">
                <a:solidFill>
                  <a:schemeClr val="bg1">
                    <a:lumMod val="10000"/>
                  </a:schemeClr>
                </a:solidFill>
              </a:rPr>
              <a:t> </a:t>
            </a:r>
            <a:r>
              <a:rPr lang="en-US" sz="1800" dirty="0" err="1" smtClean="0">
                <a:solidFill>
                  <a:schemeClr val="bg1">
                    <a:lumMod val="10000"/>
                  </a:schemeClr>
                </a:solidFill>
              </a:rPr>
              <a:t>khác</a:t>
            </a:r>
            <a:r>
              <a:rPr lang="en-US" sz="1800" dirty="0" smtClean="0">
                <a:solidFill>
                  <a:schemeClr val="bg1">
                    <a:lumMod val="10000"/>
                  </a:schemeClr>
                </a:solidFill>
              </a:rPr>
              <a:t> </a:t>
            </a:r>
            <a:r>
              <a:rPr lang="en-US" sz="1800" dirty="0" err="1" smtClean="0">
                <a:solidFill>
                  <a:schemeClr val="bg1">
                    <a:lumMod val="10000"/>
                  </a:schemeClr>
                </a:solidFill>
              </a:rPr>
              <a:t>trong</a:t>
            </a:r>
            <a:r>
              <a:rPr lang="en-US" sz="1800" dirty="0" smtClean="0">
                <a:solidFill>
                  <a:schemeClr val="bg1">
                    <a:lumMod val="10000"/>
                  </a:schemeClr>
                </a:solidFill>
              </a:rPr>
              <a:t> </a:t>
            </a:r>
            <a:r>
              <a:rPr lang="en-US" sz="1800" dirty="0" err="1" smtClean="0">
                <a:solidFill>
                  <a:schemeClr val="bg1">
                    <a:lumMod val="10000"/>
                  </a:schemeClr>
                </a:solidFill>
              </a:rPr>
              <a:t>hệ</a:t>
            </a:r>
            <a:r>
              <a:rPr lang="en-US" sz="1800" dirty="0" smtClean="0">
                <a:solidFill>
                  <a:schemeClr val="bg1">
                    <a:lumMod val="10000"/>
                  </a:schemeClr>
                </a:solidFill>
              </a:rPr>
              <a:t> </a:t>
            </a:r>
            <a:r>
              <a:rPr lang="en-US" sz="1800" dirty="0" err="1" smtClean="0">
                <a:solidFill>
                  <a:schemeClr val="bg1">
                    <a:lumMod val="10000"/>
                  </a:schemeClr>
                </a:solidFill>
              </a:rPr>
              <a:t>thống</a:t>
            </a:r>
            <a:r>
              <a:rPr lang="en-US" sz="1800" dirty="0" smtClean="0">
                <a:solidFill>
                  <a:schemeClr val="bg1">
                    <a:lumMod val="10000"/>
                  </a:schemeClr>
                </a:solidFill>
              </a:rPr>
              <a:t> </a:t>
            </a:r>
            <a:r>
              <a:rPr lang="en-US" sz="1800" dirty="0" err="1" smtClean="0">
                <a:solidFill>
                  <a:schemeClr val="bg1">
                    <a:lumMod val="10000"/>
                  </a:schemeClr>
                </a:solidFill>
              </a:rPr>
              <a:t>pháp</a:t>
            </a:r>
            <a:r>
              <a:rPr lang="en-US" sz="1800" dirty="0" smtClean="0">
                <a:solidFill>
                  <a:schemeClr val="bg1">
                    <a:lumMod val="10000"/>
                  </a:schemeClr>
                </a:solidFill>
              </a:rPr>
              <a:t> </a:t>
            </a:r>
            <a:r>
              <a:rPr lang="en-US" sz="1800" dirty="0" err="1" smtClean="0">
                <a:solidFill>
                  <a:schemeClr val="bg1">
                    <a:lumMod val="10000"/>
                  </a:schemeClr>
                </a:solidFill>
              </a:rPr>
              <a:t>luật</a:t>
            </a:r>
            <a:endParaRPr lang="en-US" sz="1800" dirty="0" smtClean="0">
              <a:solidFill>
                <a:schemeClr val="bg1">
                  <a:lumMod val="10000"/>
                </a:schemeClr>
              </a:solidFill>
            </a:endParaRPr>
          </a:p>
          <a:p>
            <a:pPr marL="285750" indent="-285750">
              <a:buFontTx/>
              <a:buChar char="-"/>
            </a:pPr>
            <a:r>
              <a:rPr lang="en-US" sz="1800" dirty="0" err="1" smtClean="0">
                <a:solidFill>
                  <a:schemeClr val="bg1">
                    <a:lumMod val="10000"/>
                  </a:schemeClr>
                </a:solidFill>
              </a:rPr>
              <a:t>Tất</a:t>
            </a:r>
            <a:r>
              <a:rPr lang="en-US" sz="1800" dirty="0" smtClean="0">
                <a:solidFill>
                  <a:schemeClr val="bg1">
                    <a:lumMod val="10000"/>
                  </a:schemeClr>
                </a:solidFill>
              </a:rPr>
              <a:t> </a:t>
            </a:r>
            <a:r>
              <a:rPr lang="en-US" sz="1800" dirty="0" err="1" smtClean="0">
                <a:solidFill>
                  <a:schemeClr val="bg1">
                    <a:lumMod val="10000"/>
                  </a:schemeClr>
                </a:solidFill>
              </a:rPr>
              <a:t>cả</a:t>
            </a:r>
            <a:r>
              <a:rPr lang="en-US" sz="1800" dirty="0" smtClean="0">
                <a:solidFill>
                  <a:schemeClr val="bg1">
                    <a:lumMod val="10000"/>
                  </a:schemeClr>
                </a:solidFill>
              </a:rPr>
              <a:t> </a:t>
            </a:r>
            <a:r>
              <a:rPr lang="en-US" sz="1800" dirty="0" err="1" smtClean="0">
                <a:solidFill>
                  <a:schemeClr val="bg1">
                    <a:lumMod val="10000"/>
                  </a:schemeClr>
                </a:solidFill>
              </a:rPr>
              <a:t>các</a:t>
            </a:r>
            <a:r>
              <a:rPr lang="en-US" sz="1800" dirty="0" smtClean="0">
                <a:solidFill>
                  <a:schemeClr val="bg1">
                    <a:lumMod val="10000"/>
                  </a:schemeClr>
                </a:solidFill>
              </a:rPr>
              <a:t> </a:t>
            </a:r>
            <a:r>
              <a:rPr lang="en-US" sz="1800" dirty="0" err="1" smtClean="0">
                <a:solidFill>
                  <a:schemeClr val="bg1">
                    <a:lumMod val="10000"/>
                  </a:schemeClr>
                </a:solidFill>
              </a:rPr>
              <a:t>cơ</a:t>
            </a:r>
            <a:r>
              <a:rPr lang="en-US" sz="1800" dirty="0" smtClean="0">
                <a:solidFill>
                  <a:schemeClr val="bg1">
                    <a:lumMod val="10000"/>
                  </a:schemeClr>
                </a:solidFill>
              </a:rPr>
              <a:t> </a:t>
            </a:r>
            <a:r>
              <a:rPr lang="en-US" sz="1800" dirty="0" err="1" smtClean="0">
                <a:solidFill>
                  <a:schemeClr val="bg1">
                    <a:lumMod val="10000"/>
                  </a:schemeClr>
                </a:solidFill>
              </a:rPr>
              <a:t>quan</a:t>
            </a:r>
            <a:r>
              <a:rPr lang="en-US" sz="1800" dirty="0" smtClean="0">
                <a:solidFill>
                  <a:schemeClr val="bg1">
                    <a:lumMod val="10000"/>
                  </a:schemeClr>
                </a:solidFill>
              </a:rPr>
              <a:t>, </a:t>
            </a:r>
            <a:r>
              <a:rPr lang="en-US" sz="1800" dirty="0" err="1" smtClean="0">
                <a:solidFill>
                  <a:schemeClr val="bg1">
                    <a:lumMod val="10000"/>
                  </a:schemeClr>
                </a:solidFill>
              </a:rPr>
              <a:t>tổ</a:t>
            </a:r>
            <a:r>
              <a:rPr lang="en-US" sz="1800" dirty="0" smtClean="0">
                <a:solidFill>
                  <a:schemeClr val="bg1">
                    <a:lumMod val="10000"/>
                  </a:schemeClr>
                </a:solidFill>
              </a:rPr>
              <a:t> </a:t>
            </a:r>
            <a:r>
              <a:rPr lang="en-US" sz="1800" dirty="0" err="1" smtClean="0">
                <a:solidFill>
                  <a:schemeClr val="bg1">
                    <a:lumMod val="10000"/>
                  </a:schemeClr>
                </a:solidFill>
              </a:rPr>
              <a:t>chức</a:t>
            </a:r>
            <a:r>
              <a:rPr lang="en-US" sz="1800" dirty="0" smtClean="0">
                <a:solidFill>
                  <a:schemeClr val="bg1">
                    <a:lumMod val="10000"/>
                  </a:schemeClr>
                </a:solidFill>
              </a:rPr>
              <a:t>, </a:t>
            </a:r>
            <a:r>
              <a:rPr lang="en-US" sz="1800" dirty="0" err="1" smtClean="0">
                <a:solidFill>
                  <a:schemeClr val="bg1">
                    <a:lumMod val="10000"/>
                  </a:schemeClr>
                </a:solidFill>
              </a:rPr>
              <a:t>cá</a:t>
            </a:r>
            <a:r>
              <a:rPr lang="en-US" sz="1800" dirty="0" smtClean="0">
                <a:solidFill>
                  <a:schemeClr val="bg1">
                    <a:lumMod val="10000"/>
                  </a:schemeClr>
                </a:solidFill>
              </a:rPr>
              <a:t> </a:t>
            </a:r>
            <a:r>
              <a:rPr lang="en-US" sz="1800" dirty="0" err="1" smtClean="0">
                <a:solidFill>
                  <a:schemeClr val="bg1">
                    <a:lumMod val="10000"/>
                  </a:schemeClr>
                </a:solidFill>
              </a:rPr>
              <a:t>nhân</a:t>
            </a:r>
            <a:r>
              <a:rPr lang="en-US" sz="1800" dirty="0" smtClean="0">
                <a:solidFill>
                  <a:schemeClr val="bg1">
                    <a:lumMod val="10000"/>
                  </a:schemeClr>
                </a:solidFill>
              </a:rPr>
              <a:t> </a:t>
            </a:r>
            <a:r>
              <a:rPr lang="en-US" sz="1800" dirty="0" err="1" smtClean="0">
                <a:solidFill>
                  <a:schemeClr val="bg1">
                    <a:lumMod val="10000"/>
                  </a:schemeClr>
                </a:solidFill>
              </a:rPr>
              <a:t>đều</a:t>
            </a:r>
            <a:r>
              <a:rPr lang="en-US" sz="1800" dirty="0" smtClean="0">
                <a:solidFill>
                  <a:schemeClr val="bg1">
                    <a:lumMod val="10000"/>
                  </a:schemeClr>
                </a:solidFill>
              </a:rPr>
              <a:t> </a:t>
            </a:r>
            <a:r>
              <a:rPr lang="en-US" sz="1800" dirty="0" err="1" smtClean="0">
                <a:solidFill>
                  <a:schemeClr val="bg1">
                    <a:lumMod val="10000"/>
                  </a:schemeClr>
                </a:solidFill>
              </a:rPr>
              <a:t>phải</a:t>
            </a:r>
            <a:r>
              <a:rPr lang="en-US" sz="1800" dirty="0" smtClean="0">
                <a:solidFill>
                  <a:schemeClr val="bg1">
                    <a:lumMod val="10000"/>
                  </a:schemeClr>
                </a:solidFill>
              </a:rPr>
              <a:t> </a:t>
            </a:r>
            <a:r>
              <a:rPr lang="en-US" sz="1800" dirty="0" err="1" smtClean="0">
                <a:solidFill>
                  <a:schemeClr val="bg1">
                    <a:lumMod val="10000"/>
                  </a:schemeClr>
                </a:solidFill>
              </a:rPr>
              <a:t>tuân</a:t>
            </a:r>
            <a:r>
              <a:rPr lang="en-US" sz="1800" dirty="0" smtClean="0">
                <a:solidFill>
                  <a:schemeClr val="bg1">
                    <a:lumMod val="10000"/>
                  </a:schemeClr>
                </a:solidFill>
              </a:rPr>
              <a:t> </a:t>
            </a:r>
            <a:r>
              <a:rPr lang="en-US" sz="1800" dirty="0" err="1" smtClean="0">
                <a:solidFill>
                  <a:schemeClr val="bg1">
                    <a:lumMod val="10000"/>
                  </a:schemeClr>
                </a:solidFill>
              </a:rPr>
              <a:t>thủ</a:t>
            </a:r>
            <a:r>
              <a:rPr lang="en-US" sz="1800" dirty="0" smtClean="0">
                <a:solidFill>
                  <a:schemeClr val="bg1">
                    <a:lumMod val="10000"/>
                  </a:schemeClr>
                </a:solidFill>
              </a:rPr>
              <a:t> </a:t>
            </a:r>
            <a:r>
              <a:rPr lang="en-US" sz="1800" dirty="0" err="1" smtClean="0">
                <a:solidFill>
                  <a:schemeClr val="bg1">
                    <a:lumMod val="10000"/>
                  </a:schemeClr>
                </a:solidFill>
              </a:rPr>
              <a:t>Hiến</a:t>
            </a:r>
            <a:r>
              <a:rPr lang="en-US" sz="1800" dirty="0" smtClean="0">
                <a:solidFill>
                  <a:schemeClr val="bg1">
                    <a:lumMod val="10000"/>
                  </a:schemeClr>
                </a:solidFill>
              </a:rPr>
              <a:t> </a:t>
            </a:r>
            <a:r>
              <a:rPr lang="en-US" sz="1800" dirty="0" err="1" smtClean="0">
                <a:solidFill>
                  <a:schemeClr val="bg1">
                    <a:lumMod val="10000"/>
                  </a:schemeClr>
                </a:solidFill>
              </a:rPr>
              <a:t>pháp</a:t>
            </a:r>
            <a:endParaRPr lang="en-US" sz="1800" dirty="0">
              <a:solidFill>
                <a:schemeClr val="bg1">
                  <a:lumMod val="10000"/>
                </a:schemeClr>
              </a:solidFill>
            </a:endParaRPr>
          </a:p>
        </p:txBody>
      </p:sp>
    </p:spTree>
    <p:extLst>
      <p:ext uri="{BB962C8B-B14F-4D97-AF65-F5344CB8AC3E}">
        <p14:creationId xmlns:p14="http://schemas.microsoft.com/office/powerpoint/2010/main" val="4155561326"/>
      </p:ext>
    </p:extLst>
  </p:cSld>
  <p:clrMapOvr>
    <a:masterClrMapping/>
  </p:clrMapOvr>
  <mc:AlternateContent xmlns:mc="http://schemas.openxmlformats.org/markup-compatibility/2006" xmlns:p14="http://schemas.microsoft.com/office/powerpoint/2010/main">
    <mc:Choice Requires="p14">
      <p:transition p14:dur="300">
        <p:wheel spokes="1"/>
      </p:transition>
    </mc:Choice>
    <mc:Fallback xmlns="">
      <p:transition>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2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2314576" y="2371726"/>
            <a:ext cx="628650" cy="2381"/>
          </a:xfrm>
          <a:prstGeom prst="line">
            <a:avLst/>
          </a:prstGeom>
          <a:ln w="25400">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6" name="Straight Connector 5"/>
          <p:cNvCxnSpPr/>
          <p:nvPr/>
        </p:nvCxnSpPr>
        <p:spPr>
          <a:xfrm rot="5400000">
            <a:off x="3341760" y="2359173"/>
            <a:ext cx="628650" cy="1190"/>
          </a:xfrm>
          <a:prstGeom prst="line">
            <a:avLst/>
          </a:prstGeom>
          <a:ln w="25400">
            <a:solidFill>
              <a:srgbClr val="D818B3"/>
            </a:solidFill>
          </a:ln>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rot="5400000">
            <a:off x="4397361" y="2345622"/>
            <a:ext cx="628650" cy="1190"/>
          </a:xfrm>
          <a:prstGeom prst="line">
            <a:avLst/>
          </a:prstGeom>
          <a:ln w="25400">
            <a:solidFill>
              <a:srgbClr val="7030A0"/>
            </a:solidFill>
          </a:ln>
        </p:spPr>
        <p:style>
          <a:lnRef idx="2">
            <a:schemeClr val="accent5"/>
          </a:lnRef>
          <a:fillRef idx="0">
            <a:schemeClr val="accent5"/>
          </a:fillRef>
          <a:effectRef idx="1">
            <a:schemeClr val="accent5"/>
          </a:effectRef>
          <a:fontRef idx="minor">
            <a:schemeClr val="tx1"/>
          </a:fontRef>
        </p:style>
      </p:cxnSp>
      <p:cxnSp>
        <p:nvCxnSpPr>
          <p:cNvPr id="8" name="Straight Connector 7"/>
          <p:cNvCxnSpPr/>
          <p:nvPr/>
        </p:nvCxnSpPr>
        <p:spPr>
          <a:xfrm rot="5400000">
            <a:off x="5358748" y="2327129"/>
            <a:ext cx="628650" cy="1190"/>
          </a:xfrm>
          <a:prstGeom prst="line">
            <a:avLst/>
          </a:prstGeom>
          <a:ln w="25400">
            <a:solidFill>
              <a:schemeClr val="accent5">
                <a:lumMod val="75000"/>
              </a:schemeClr>
            </a:solidFill>
          </a:ln>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1920683" y="1492940"/>
            <a:ext cx="1166809" cy="600164"/>
          </a:xfrm>
          <a:prstGeom prst="rect">
            <a:avLst/>
          </a:prstGeom>
          <a:noFill/>
          <a:ln>
            <a:noFill/>
          </a:ln>
        </p:spPr>
        <p:txBody>
          <a:bodyPr wrap="square" rtlCol="0">
            <a:spAutoFit/>
          </a:bodyPr>
          <a:lstStyle/>
          <a:p>
            <a:r>
              <a:rPr lang="en-US" sz="3300" dirty="0">
                <a:solidFill>
                  <a:srgbClr val="FFC000"/>
                </a:solidFill>
                <a:latin typeface="Arial" panose="020B0604020202020204" pitchFamily="34" charset="0"/>
                <a:cs typeface="Arial" panose="020B0604020202020204" pitchFamily="34" charset="0"/>
              </a:rPr>
              <a:t>1946</a:t>
            </a:r>
          </a:p>
        </p:txBody>
      </p:sp>
      <p:sp>
        <p:nvSpPr>
          <p:cNvPr id="13" name="TextBox 12"/>
          <p:cNvSpPr txBox="1"/>
          <p:nvPr/>
        </p:nvSpPr>
        <p:spPr>
          <a:xfrm>
            <a:off x="3114674" y="1481542"/>
            <a:ext cx="1087347" cy="553998"/>
          </a:xfrm>
          <a:prstGeom prst="rect">
            <a:avLst/>
          </a:prstGeom>
          <a:noFill/>
        </p:spPr>
        <p:txBody>
          <a:bodyPr wrap="square" rtlCol="0">
            <a:spAutoFit/>
          </a:bodyPr>
          <a:lstStyle/>
          <a:p>
            <a:r>
              <a:rPr lang="en-US" sz="3000" dirty="0">
                <a:solidFill>
                  <a:srgbClr val="FF0000"/>
                </a:solidFill>
                <a:latin typeface="Arial" panose="020B0604020202020204" pitchFamily="34" charset="0"/>
                <a:cs typeface="Arial" panose="020B0604020202020204" pitchFamily="34" charset="0"/>
              </a:rPr>
              <a:t>1959</a:t>
            </a:r>
          </a:p>
        </p:txBody>
      </p:sp>
      <p:cxnSp>
        <p:nvCxnSpPr>
          <p:cNvPr id="18" name="Straight Connector 17"/>
          <p:cNvCxnSpPr/>
          <p:nvPr/>
        </p:nvCxnSpPr>
        <p:spPr>
          <a:xfrm rot="5400000">
            <a:off x="6318945" y="2345622"/>
            <a:ext cx="628650" cy="1190"/>
          </a:xfrm>
          <a:prstGeom prst="line">
            <a:avLst/>
          </a:prstGeom>
          <a:ln w="25400">
            <a:solidFill>
              <a:srgbClr val="990033"/>
            </a:solidFill>
          </a:ln>
        </p:spPr>
        <p:style>
          <a:lnRef idx="2">
            <a:schemeClr val="accent5"/>
          </a:lnRef>
          <a:fillRef idx="0">
            <a:schemeClr val="accent5"/>
          </a:fillRef>
          <a:effectRef idx="1">
            <a:schemeClr val="accent5"/>
          </a:effectRef>
          <a:fontRef idx="minor">
            <a:schemeClr val="tx1"/>
          </a:fontRef>
        </p:style>
      </p:cxnSp>
      <p:sp>
        <p:nvSpPr>
          <p:cNvPr id="21" name="TextBox 20"/>
          <p:cNvSpPr txBox="1"/>
          <p:nvPr/>
        </p:nvSpPr>
        <p:spPr>
          <a:xfrm>
            <a:off x="4143376" y="1459401"/>
            <a:ext cx="1077718" cy="553998"/>
          </a:xfrm>
          <a:prstGeom prst="rect">
            <a:avLst/>
          </a:prstGeom>
          <a:noFill/>
        </p:spPr>
        <p:txBody>
          <a:bodyPr wrap="square" rtlCol="0">
            <a:spAutoFit/>
          </a:bodyPr>
          <a:lstStyle/>
          <a:p>
            <a:r>
              <a:rPr lang="en-US" sz="3000" dirty="0">
                <a:solidFill>
                  <a:srgbClr val="FF0000"/>
                </a:solidFill>
                <a:latin typeface="Arial" panose="020B0604020202020204" pitchFamily="34" charset="0"/>
                <a:cs typeface="Arial" panose="020B0604020202020204" pitchFamily="34" charset="0"/>
              </a:rPr>
              <a:t>1980</a:t>
            </a:r>
          </a:p>
        </p:txBody>
      </p:sp>
      <p:sp>
        <p:nvSpPr>
          <p:cNvPr id="22" name="TextBox 21"/>
          <p:cNvSpPr txBox="1"/>
          <p:nvPr/>
        </p:nvSpPr>
        <p:spPr>
          <a:xfrm>
            <a:off x="5113735" y="1481542"/>
            <a:ext cx="1126432" cy="553998"/>
          </a:xfrm>
          <a:prstGeom prst="rect">
            <a:avLst/>
          </a:prstGeom>
          <a:noFill/>
        </p:spPr>
        <p:txBody>
          <a:bodyPr wrap="square" rtlCol="0">
            <a:spAutoFit/>
          </a:bodyPr>
          <a:lstStyle/>
          <a:p>
            <a:r>
              <a:rPr lang="en-US" sz="3000" dirty="0">
                <a:solidFill>
                  <a:srgbClr val="FF0000"/>
                </a:solidFill>
                <a:latin typeface="Arial" panose="020B0604020202020204" pitchFamily="34" charset="0"/>
                <a:cs typeface="Arial" panose="020B0604020202020204" pitchFamily="34" charset="0"/>
              </a:rPr>
              <a:t>1992</a:t>
            </a:r>
          </a:p>
        </p:txBody>
      </p:sp>
      <p:sp>
        <p:nvSpPr>
          <p:cNvPr id="23" name="TextBox 22"/>
          <p:cNvSpPr txBox="1"/>
          <p:nvPr/>
        </p:nvSpPr>
        <p:spPr>
          <a:xfrm>
            <a:off x="6130120" y="1477894"/>
            <a:ext cx="1210018" cy="553998"/>
          </a:xfrm>
          <a:prstGeom prst="rect">
            <a:avLst/>
          </a:prstGeom>
          <a:noFill/>
        </p:spPr>
        <p:txBody>
          <a:bodyPr wrap="square" rtlCol="0">
            <a:spAutoFit/>
          </a:bodyPr>
          <a:lstStyle/>
          <a:p>
            <a:r>
              <a:rPr lang="en-US" sz="3000" dirty="0">
                <a:solidFill>
                  <a:srgbClr val="FF0000"/>
                </a:solidFill>
                <a:latin typeface="Arial" panose="020B0604020202020204" pitchFamily="34" charset="0"/>
                <a:cs typeface="Arial" panose="020B0604020202020204" pitchFamily="34" charset="0"/>
              </a:rPr>
              <a:t>2013</a:t>
            </a:r>
          </a:p>
        </p:txBody>
      </p:sp>
      <p:cxnSp>
        <p:nvCxnSpPr>
          <p:cNvPr id="14" name="Straight Arrow Connector 13"/>
          <p:cNvCxnSpPr/>
          <p:nvPr/>
        </p:nvCxnSpPr>
        <p:spPr>
          <a:xfrm flipV="1">
            <a:off x="1920683" y="2407431"/>
            <a:ext cx="5319702" cy="28199"/>
          </a:xfrm>
          <a:prstGeom prst="straightConnector1">
            <a:avLst/>
          </a:prstGeom>
          <a:ln w="66675">
            <a:solidFill>
              <a:srgbClr val="00B050"/>
            </a:solidFill>
            <a:tailEnd type="triangle"/>
          </a:ln>
        </p:spPr>
        <p:style>
          <a:lnRef idx="3">
            <a:schemeClr val="accent1"/>
          </a:lnRef>
          <a:fillRef idx="0">
            <a:schemeClr val="accent1"/>
          </a:fillRef>
          <a:effectRef idx="2">
            <a:schemeClr val="accent1"/>
          </a:effectRef>
          <a:fontRef idx="minor">
            <a:schemeClr val="tx1"/>
          </a:fontRef>
        </p:style>
      </p:cxnSp>
      <p:cxnSp>
        <p:nvCxnSpPr>
          <p:cNvPr id="3" name="Straight Connector 2"/>
          <p:cNvCxnSpPr/>
          <p:nvPr/>
        </p:nvCxnSpPr>
        <p:spPr>
          <a:xfrm flipV="1">
            <a:off x="1299755" y="2576945"/>
            <a:ext cx="6896594" cy="2970"/>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sp>
        <p:nvSpPr>
          <p:cNvPr id="10" name="Title 9"/>
          <p:cNvSpPr>
            <a:spLocks noGrp="1"/>
          </p:cNvSpPr>
          <p:nvPr>
            <p:ph type="ctrTitle"/>
          </p:nvPr>
        </p:nvSpPr>
        <p:spPr>
          <a:xfrm>
            <a:off x="1196084" y="484367"/>
            <a:ext cx="6768900" cy="655500"/>
          </a:xfrm>
        </p:spPr>
        <p:txBody>
          <a:bodyPr/>
          <a:lstStyle/>
          <a:p>
            <a:r>
              <a:rPr lang="en-US" dirty="0" err="1" smtClean="0"/>
              <a:t>Năm</a:t>
            </a:r>
            <a:r>
              <a:rPr lang="en-US" dirty="0" smtClean="0"/>
              <a:t> </a:t>
            </a:r>
            <a:r>
              <a:rPr lang="en-US" dirty="0" err="1" smtClean="0"/>
              <a:t>bản</a:t>
            </a:r>
            <a:r>
              <a:rPr lang="en-US" dirty="0" smtClean="0"/>
              <a:t> </a:t>
            </a:r>
            <a:r>
              <a:rPr lang="en-US" dirty="0" err="1" smtClean="0"/>
              <a:t>Hiến</a:t>
            </a:r>
            <a:r>
              <a:rPr lang="en-US" dirty="0" smtClean="0"/>
              <a:t> </a:t>
            </a:r>
            <a:r>
              <a:rPr lang="en-US" dirty="0" err="1" smtClean="0"/>
              <a:t>pháp</a:t>
            </a:r>
            <a:r>
              <a:rPr lang="en-US" dirty="0" smtClean="0"/>
              <a:t> </a:t>
            </a:r>
            <a:r>
              <a:rPr lang="en-US" dirty="0" err="1" smtClean="0"/>
              <a:t>Việt</a:t>
            </a:r>
            <a:r>
              <a:rPr lang="en-US" dirty="0" smtClean="0"/>
              <a:t> Nam</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649" y="2829662"/>
            <a:ext cx="1384959" cy="2003573"/>
          </a:xfrm>
          <a:prstGeom prst="rect">
            <a:avLst/>
          </a:prstGeom>
        </p:spPr>
      </p:pic>
    </p:spTree>
    <p:extLst>
      <p:ext uri="{BB962C8B-B14F-4D97-AF65-F5344CB8AC3E}">
        <p14:creationId xmlns:p14="http://schemas.microsoft.com/office/powerpoint/2010/main" val="256042074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p:bldP spid="22" grpId="0"/>
      <p:bldP spid="23" grpId="0"/>
    </p:bldLst>
  </p:timing>
</p:sld>
</file>

<file path=ppt/theme/theme1.xml><?xml version="1.0" encoding="utf-8"?>
<a:theme xmlns:a="http://schemas.openxmlformats.org/drawingml/2006/main" name="Law Center by Slidesgo">
  <a:themeElements>
    <a:clrScheme name="Simple Light">
      <a:dk1>
        <a:srgbClr val="F3F3F3"/>
      </a:dk1>
      <a:lt1>
        <a:srgbClr val="F7F2E2"/>
      </a:lt1>
      <a:dk2>
        <a:srgbClr val="E2D9C3"/>
      </a:dk2>
      <a:lt2>
        <a:srgbClr val="FFC200"/>
      </a:lt2>
      <a:accent1>
        <a:srgbClr val="F09800"/>
      </a:accent1>
      <a:accent2>
        <a:srgbClr val="953F2C"/>
      </a:accent2>
      <a:accent3>
        <a:srgbClr val="65251A"/>
      </a:accent3>
      <a:accent4>
        <a:srgbClr val="3C3F4E"/>
      </a:accent4>
      <a:accent5>
        <a:srgbClr val="333644"/>
      </a:accent5>
      <a:accent6>
        <a:srgbClr val="201F2F"/>
      </a:accent6>
      <a:hlink>
        <a:srgbClr val="F3F3F3"/>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26599</TotalTime>
  <Words>2572</Words>
  <Application>Microsoft Office PowerPoint</Application>
  <PresentationFormat>On-screen Show (16:9)</PresentationFormat>
  <Paragraphs>238</Paragraphs>
  <Slides>45</Slides>
  <Notes>13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45</vt:i4>
      </vt:variant>
    </vt:vector>
  </HeadingPairs>
  <TitlesOfParts>
    <vt:vector size="62" baseType="lpstr">
      <vt:lpstr>.VnTime</vt:lpstr>
      <vt:lpstr>Anton</vt:lpstr>
      <vt:lpstr>Arial</vt:lpstr>
      <vt:lpstr>Arvo</vt:lpstr>
      <vt:lpstr>Calibri</vt:lpstr>
      <vt:lpstr>Calibri Light</vt:lpstr>
      <vt:lpstr>Kirang Haerang</vt:lpstr>
      <vt:lpstr>Palanquin Dark</vt:lpstr>
      <vt:lpstr>Roboto</vt:lpstr>
      <vt:lpstr>Times New Roman</vt:lpstr>
      <vt:lpstr>Wingdings</vt:lpstr>
      <vt:lpstr>Law Center by Slidesgo</vt:lpstr>
      <vt:lpstr>3_Custom Design</vt:lpstr>
      <vt:lpstr>4_Custom Design</vt:lpstr>
      <vt:lpstr>2_Custom Design</vt:lpstr>
      <vt:lpstr>Custom Design</vt:lpstr>
      <vt:lpstr>1_Custom Design</vt:lpstr>
      <vt:lpstr>PowerPoint Presentation</vt:lpstr>
      <vt:lpstr>CHƯƠNG TRÌNH CHI TIẾT MÔN HỌC PHÁP LUẬT</vt:lpstr>
      <vt:lpstr>BÀI 2: HIẾN PHÁP</vt:lpstr>
      <vt:lpstr>MỤC TIÊU HỌC TẬP</vt:lpstr>
      <vt:lpstr>MỤC TIÊU HỌC TẬP</vt:lpstr>
      <vt:lpstr>PHẦN 1 HIẾN PHÁP TRONG HỆ THỐNG PHÁP LUẬT VIỆT NAM</vt:lpstr>
      <vt:lpstr>1.1. Khái niệm về Hiến pháp</vt:lpstr>
      <vt:lpstr>1.2. Vị trí của Hiến pháp</vt:lpstr>
      <vt:lpstr>Năm bản Hiến pháp Việt Nam</vt:lpstr>
      <vt:lpstr>QUỐC HỘI THÔNG QUA HIẾN PHÁP NƯỚC CỘNG HÒA XÃ HỘI CHỦ NGHĨA VIỆT NAM NĂM 2013 </vt:lpstr>
      <vt:lpstr>PowerPoint Presentation</vt:lpstr>
      <vt:lpstr>2.1 Chế độ chính trị</vt:lpstr>
      <vt:lpstr>2. MỘT SỐ NỘI DUNG CƠ BẢN CỦA HIẾN PHÁP NĂM 2013 </vt:lpstr>
      <vt:lpstr>PowerPoint Presentation</vt:lpstr>
      <vt:lpstr>2.2.1 CÁC KHÁI NIỆM CƠ BẢN</vt:lpstr>
      <vt:lpstr>PowerPoint Presentation</vt:lpstr>
      <vt:lpstr>PowerPoint Presentation</vt:lpstr>
      <vt:lpstr>PHÂN BIỆT QUYỀN CON NGƯỜI, QUYỀN CÔNG DÂN</vt:lpstr>
      <vt:lpstr>PowerPoint Presentation</vt:lpstr>
      <vt:lpstr>PowerPoint Presentation</vt:lpstr>
      <vt:lpstr>Quyền bất khả xâm phạm về thân thể, sức khỏe, danh dự, nhân phẩm</vt:lpstr>
      <vt:lpstr>Quyền bảo vệ đời tư</vt:lpstr>
      <vt:lpstr>Quyền về cư trú, tự do tín ngưỡng</vt:lpstr>
      <vt:lpstr>2.2.3 QUYỀN VÀ NGHĨA VỤ CƠ BẢN CỦA CÔNG DÂN </vt:lpstr>
      <vt:lpstr>QUYỀN CƠ BẢN CỦA CÔNG DÂN </vt:lpstr>
      <vt:lpstr>PowerPoint Presentation</vt:lpstr>
      <vt:lpstr>NHÓM QUYỀN TỰ DO DÂN CHỦ, TỰ DO CÁ NHÂN</vt:lpstr>
      <vt:lpstr>NHÓM QUYỀN KINH TẾ, VĂN HÓA, XÃ HỘI</vt:lpstr>
      <vt:lpstr>NGHĨA VỤ CƠ BẢN CỦA CÔNG DÂN</vt:lpstr>
      <vt:lpstr>NGHĨA VỤ CƠ BẢN CỦA CÔNG DÂN</vt:lpstr>
      <vt:lpstr>BÀI TẬP TÌNH HUỐNG</vt:lpstr>
      <vt:lpstr>ĐÁP ÁN</vt:lpstr>
      <vt:lpstr>ĐÁP ÁN</vt:lpstr>
      <vt:lpstr>2.3. CHÍNH SÁCH KINH TẾ, XÃ HỘI, VĂN HÓA, GIÁO DỤC, KHOA HỌC, CÔNG NGHỆ VÀ MÔI TRƯỜNG</vt:lpstr>
      <vt:lpstr>PowerPoint Presentation</vt:lpstr>
      <vt:lpstr> Chính sách xã hội</vt:lpstr>
      <vt:lpstr>Chính sách văn hóa</vt:lpstr>
      <vt:lpstr>CHÍNH SÁCH GIÁO DỤC</vt:lpstr>
      <vt:lpstr>Chính sách khoa học - công nghệ</vt:lpstr>
      <vt:lpstr>Chính sách môi trường</vt:lpstr>
      <vt:lpstr>TỔNG KẾT TIẾT 2</vt:lpstr>
      <vt:lpstr>TỔNG KẾT</vt:lpstr>
      <vt:lpstr>LƯỢNG GIÁ CUỐI BÀI</vt:lpstr>
      <vt:lpstr>PowerPoint Presentation</vt:lpstr>
      <vt:lpstr>BÀI TẬP THẢO LUẬN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HIẾN PHÁP</dc:title>
  <dc:creator>Le Hieu</dc:creator>
  <cp:lastModifiedBy>Le Hieu</cp:lastModifiedBy>
  <cp:revision>854</cp:revision>
  <dcterms:modified xsi:type="dcterms:W3CDTF">2023-02-28T02:44:39Z</dcterms:modified>
</cp:coreProperties>
</file>