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27"/>
  </p:notesMasterIdLst>
  <p:sldIdLst>
    <p:sldId id="265" r:id="rId4"/>
    <p:sldId id="289" r:id="rId5"/>
    <p:sldId id="272" r:id="rId6"/>
    <p:sldId id="273" r:id="rId7"/>
    <p:sldId id="259" r:id="rId8"/>
    <p:sldId id="274" r:id="rId9"/>
    <p:sldId id="261" r:id="rId10"/>
    <p:sldId id="262"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5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8E17A1-C3CE-47FC-B848-A5197690355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F043D04E-98DD-4744-9963-CF41D716A997}">
      <dgm:prSet/>
      <dgm:spPr/>
      <dgm:t>
        <a:bodyPr/>
        <a:lstStyle/>
        <a:p>
          <a:r>
            <a:rPr lang="nb-NO" b="1"/>
            <a:t>- Kiến thức</a:t>
          </a:r>
          <a:endParaRPr lang="en-US"/>
        </a:p>
      </dgm:t>
    </dgm:pt>
    <dgm:pt modelId="{BD6476A1-82A8-438C-8646-F4F3A213D223}" type="parTrans" cxnId="{380514A6-623B-4D78-ABA2-7DA852ECABFF}">
      <dgm:prSet/>
      <dgm:spPr/>
      <dgm:t>
        <a:bodyPr/>
        <a:lstStyle/>
        <a:p>
          <a:endParaRPr lang="en-US"/>
        </a:p>
      </dgm:t>
    </dgm:pt>
    <dgm:pt modelId="{F8CBCF91-6FB3-43FA-BD3A-98729515A96B}" type="sibTrans" cxnId="{380514A6-623B-4D78-ABA2-7DA852ECABFF}">
      <dgm:prSet/>
      <dgm:spPr/>
      <dgm:t>
        <a:bodyPr/>
        <a:lstStyle/>
        <a:p>
          <a:endParaRPr lang="en-US"/>
        </a:p>
      </dgm:t>
    </dgm:pt>
    <dgm:pt modelId="{0466D9C5-13D9-4B49-BE5C-09C669800CB2}">
      <dgm:prSet/>
      <dgm:spPr/>
      <dgm:t>
        <a:bodyPr/>
        <a:lstStyle/>
        <a:p>
          <a:r>
            <a:rPr lang="nb-NO"/>
            <a:t>1. Trình bày được sinh lý tạo bạch cầu, định nghĩa, nguyên nhân, triệu chứng, biến chứng và cách điều trị người bệnh bạch cầu cấp</a:t>
          </a:r>
          <a:r>
            <a:rPr lang="it-IT"/>
            <a:t>.</a:t>
          </a:r>
          <a:endParaRPr lang="en-US"/>
        </a:p>
      </dgm:t>
    </dgm:pt>
    <dgm:pt modelId="{D6B8DAA4-C102-4CB0-8147-60C92826D342}" type="parTrans" cxnId="{7A6CDAC0-3103-4E96-B6F9-86D8072C698E}">
      <dgm:prSet/>
      <dgm:spPr/>
      <dgm:t>
        <a:bodyPr/>
        <a:lstStyle/>
        <a:p>
          <a:endParaRPr lang="en-US"/>
        </a:p>
      </dgm:t>
    </dgm:pt>
    <dgm:pt modelId="{53D1DB7C-F868-4552-8182-F5A99ADEBF01}" type="sibTrans" cxnId="{7A6CDAC0-3103-4E96-B6F9-86D8072C698E}">
      <dgm:prSet/>
      <dgm:spPr/>
      <dgm:t>
        <a:bodyPr/>
        <a:lstStyle/>
        <a:p>
          <a:endParaRPr lang="en-US"/>
        </a:p>
      </dgm:t>
    </dgm:pt>
    <dgm:pt modelId="{D6B96ACA-8BA2-4B9F-B017-0A7A7EC3392A}">
      <dgm:prSet/>
      <dgm:spPr/>
      <dgm:t>
        <a:bodyPr/>
        <a:lstStyle/>
        <a:p>
          <a:r>
            <a:rPr lang="nb-NO"/>
            <a:t>2. Trình bày được cách chăm sóc người bệnh bạch cầu cấp.</a:t>
          </a:r>
          <a:endParaRPr lang="en-US"/>
        </a:p>
      </dgm:t>
    </dgm:pt>
    <dgm:pt modelId="{3BAC0921-6EF9-4749-AFCA-924A228B8A33}" type="parTrans" cxnId="{E728C662-9234-4F76-A684-B0BCBF077D71}">
      <dgm:prSet/>
      <dgm:spPr/>
      <dgm:t>
        <a:bodyPr/>
        <a:lstStyle/>
        <a:p>
          <a:endParaRPr lang="en-US"/>
        </a:p>
      </dgm:t>
    </dgm:pt>
    <dgm:pt modelId="{D9D0BA0E-851B-421A-A1FF-791CB2E79AB3}" type="sibTrans" cxnId="{E728C662-9234-4F76-A684-B0BCBF077D71}">
      <dgm:prSet/>
      <dgm:spPr/>
      <dgm:t>
        <a:bodyPr/>
        <a:lstStyle/>
        <a:p>
          <a:endParaRPr lang="en-US"/>
        </a:p>
      </dgm:t>
    </dgm:pt>
    <dgm:pt modelId="{E65ED019-3B58-4871-B389-A3DB5B6FA1C3}">
      <dgm:prSet/>
      <dgm:spPr/>
      <dgm:t>
        <a:bodyPr/>
        <a:lstStyle/>
        <a:p>
          <a:r>
            <a:rPr lang="it-IT" b="1"/>
            <a:t>- Kỹ năng:</a:t>
          </a:r>
          <a:endParaRPr lang="en-US"/>
        </a:p>
      </dgm:t>
    </dgm:pt>
    <dgm:pt modelId="{3928932C-7F28-4F8A-B73B-51F50755BA80}" type="parTrans" cxnId="{8E1A40DD-E395-4BC0-A555-106CDCFAC0C9}">
      <dgm:prSet/>
      <dgm:spPr/>
      <dgm:t>
        <a:bodyPr/>
        <a:lstStyle/>
        <a:p>
          <a:endParaRPr lang="en-US"/>
        </a:p>
      </dgm:t>
    </dgm:pt>
    <dgm:pt modelId="{D243E917-D8B5-42E6-8095-B5CB037DB9AF}" type="sibTrans" cxnId="{8E1A40DD-E395-4BC0-A555-106CDCFAC0C9}">
      <dgm:prSet/>
      <dgm:spPr/>
      <dgm:t>
        <a:bodyPr/>
        <a:lstStyle/>
        <a:p>
          <a:endParaRPr lang="en-US"/>
        </a:p>
      </dgm:t>
    </dgm:pt>
    <dgm:pt modelId="{3DE0E7C8-BF85-4C68-8F04-4BA122317BED}">
      <dgm:prSet/>
      <dgm:spPr/>
      <dgm:t>
        <a:bodyPr/>
        <a:lstStyle/>
        <a:p>
          <a:r>
            <a:rPr lang="it-IT"/>
            <a:t>3. </a:t>
          </a:r>
          <a:r>
            <a:rPr lang="vi-VN"/>
            <a:t>Đ</a:t>
          </a:r>
          <a:r>
            <a:rPr lang="it-IT"/>
            <a:t>ưa ra </a:t>
          </a:r>
          <a:r>
            <a:rPr lang="vi-VN"/>
            <a:t>được </a:t>
          </a:r>
          <a:r>
            <a:rPr lang="it-IT"/>
            <a:t>các chẩn đoán chăm sóc, lựa chọn </a:t>
          </a:r>
          <a:r>
            <a:rPr lang="vi-VN"/>
            <a:t>chẩn đoán </a:t>
          </a:r>
          <a:r>
            <a:rPr lang="it-IT"/>
            <a:t>chăm sóc ưu tiên và lập kế hoạch chăm sóc người bệnh </a:t>
          </a:r>
          <a:r>
            <a:rPr lang="nb-NO"/>
            <a:t>bạch cầu cấp </a:t>
          </a:r>
          <a:r>
            <a:rPr lang="it-IT"/>
            <a:t>trong bài tập tình huống.</a:t>
          </a:r>
          <a:endParaRPr lang="en-US"/>
        </a:p>
      </dgm:t>
    </dgm:pt>
    <dgm:pt modelId="{282D65B2-7959-4CA9-ADEC-9FAC7BF04C32}" type="parTrans" cxnId="{BA546F5B-9205-4AD6-A8FC-A654DC868A8B}">
      <dgm:prSet/>
      <dgm:spPr/>
      <dgm:t>
        <a:bodyPr/>
        <a:lstStyle/>
        <a:p>
          <a:endParaRPr lang="en-US"/>
        </a:p>
      </dgm:t>
    </dgm:pt>
    <dgm:pt modelId="{1102A751-BAE5-4174-8F5B-1D2F2D7BCD3E}" type="sibTrans" cxnId="{BA546F5B-9205-4AD6-A8FC-A654DC868A8B}">
      <dgm:prSet/>
      <dgm:spPr/>
      <dgm:t>
        <a:bodyPr/>
        <a:lstStyle/>
        <a:p>
          <a:endParaRPr lang="en-US"/>
        </a:p>
      </dgm:t>
    </dgm:pt>
    <dgm:pt modelId="{4BF8D658-3A06-4BBC-ADC5-D38578A56D8B}">
      <dgm:prSet/>
      <dgm:spPr/>
      <dgm:t>
        <a:bodyPr/>
        <a:lstStyle/>
        <a:p>
          <a:r>
            <a:rPr lang="it-IT" b="1"/>
            <a:t>- Năng lực tự chủ và trách nhiệm:</a:t>
          </a:r>
          <a:endParaRPr lang="en-US"/>
        </a:p>
      </dgm:t>
    </dgm:pt>
    <dgm:pt modelId="{3F883EC4-E8DA-4371-A868-67B776FFAE9B}" type="parTrans" cxnId="{EBC20B0C-51DD-40C8-85D4-9BDF44A870CE}">
      <dgm:prSet/>
      <dgm:spPr/>
      <dgm:t>
        <a:bodyPr/>
        <a:lstStyle/>
        <a:p>
          <a:endParaRPr lang="en-US"/>
        </a:p>
      </dgm:t>
    </dgm:pt>
    <dgm:pt modelId="{CD166A8D-3420-4C4E-88B1-84FE585029FD}" type="sibTrans" cxnId="{EBC20B0C-51DD-40C8-85D4-9BDF44A870CE}">
      <dgm:prSet/>
      <dgm:spPr/>
      <dgm:t>
        <a:bodyPr/>
        <a:lstStyle/>
        <a:p>
          <a:endParaRPr lang="en-US"/>
        </a:p>
      </dgm:t>
    </dgm:pt>
    <dgm:pt modelId="{1274E1E2-80CC-4042-AA06-403802DC8014}">
      <dgm:prSet/>
      <dgm:spPr/>
      <dgm:t>
        <a:bodyPr/>
        <a:lstStyle/>
        <a:p>
          <a:r>
            <a:rPr lang="nb-NO"/>
            <a:t>4. Thể hiện được tính tích cực, khả năng hợp tác hiệu quả với các thành viên</a:t>
          </a:r>
          <a:endParaRPr lang="en-US"/>
        </a:p>
      </dgm:t>
    </dgm:pt>
    <dgm:pt modelId="{9EAD90B5-50FF-4463-9501-91607F57C33D}" type="parTrans" cxnId="{403684E7-E990-42B7-AE07-A1C3E1CB0DD3}">
      <dgm:prSet/>
      <dgm:spPr/>
      <dgm:t>
        <a:bodyPr/>
        <a:lstStyle/>
        <a:p>
          <a:endParaRPr lang="en-US"/>
        </a:p>
      </dgm:t>
    </dgm:pt>
    <dgm:pt modelId="{18E2CE87-67F8-4838-9338-002E2DB22FC5}" type="sibTrans" cxnId="{403684E7-E990-42B7-AE07-A1C3E1CB0DD3}">
      <dgm:prSet/>
      <dgm:spPr/>
      <dgm:t>
        <a:bodyPr/>
        <a:lstStyle/>
        <a:p>
          <a:endParaRPr lang="en-US"/>
        </a:p>
      </dgm:t>
    </dgm:pt>
    <dgm:pt modelId="{9FD7D2E2-9ACF-4377-B4C8-CB8A32F78E3C}">
      <dgm:prSet/>
      <dgm:spPr/>
      <dgm:t>
        <a:bodyPr/>
        <a:lstStyle/>
        <a:p>
          <a:r>
            <a:rPr lang="nb-NO"/>
            <a:t>trong nhóm học tập. Sử dụng tốt công nghệ thông tin để giải quyết bài tập.</a:t>
          </a:r>
          <a:endParaRPr lang="en-US"/>
        </a:p>
      </dgm:t>
    </dgm:pt>
    <dgm:pt modelId="{0B3043C4-5200-4BCF-BB31-D70A0610BBB3}" type="parTrans" cxnId="{DE23D85D-3609-49E8-9F68-E9796EE0A551}">
      <dgm:prSet/>
      <dgm:spPr/>
      <dgm:t>
        <a:bodyPr/>
        <a:lstStyle/>
        <a:p>
          <a:endParaRPr lang="en-US"/>
        </a:p>
      </dgm:t>
    </dgm:pt>
    <dgm:pt modelId="{E22A3196-E173-4CAA-AE2A-9344D51B287B}" type="sibTrans" cxnId="{DE23D85D-3609-49E8-9F68-E9796EE0A551}">
      <dgm:prSet/>
      <dgm:spPr/>
      <dgm:t>
        <a:bodyPr/>
        <a:lstStyle/>
        <a:p>
          <a:endParaRPr lang="en-US"/>
        </a:p>
      </dgm:t>
    </dgm:pt>
    <dgm:pt modelId="{59FFFE3D-C81D-4E1C-ABB3-6B33BD553221}" type="pres">
      <dgm:prSet presAssocID="{288E17A1-C3CE-47FC-B848-A51976903558}" presName="linear" presStyleCnt="0">
        <dgm:presLayoutVars>
          <dgm:animLvl val="lvl"/>
          <dgm:resizeHandles val="exact"/>
        </dgm:presLayoutVars>
      </dgm:prSet>
      <dgm:spPr/>
    </dgm:pt>
    <dgm:pt modelId="{2E1BE495-3DCE-4164-B651-31F44A59387C}" type="pres">
      <dgm:prSet presAssocID="{F043D04E-98DD-4744-9963-CF41D716A997}" presName="parentText" presStyleLbl="node1" presStyleIdx="0" presStyleCnt="8" custScaleY="103616">
        <dgm:presLayoutVars>
          <dgm:chMax val="0"/>
          <dgm:bulletEnabled val="1"/>
        </dgm:presLayoutVars>
      </dgm:prSet>
      <dgm:spPr/>
    </dgm:pt>
    <dgm:pt modelId="{60F8BAA0-3842-4EE4-ACDA-5DD0B703D550}" type="pres">
      <dgm:prSet presAssocID="{F8CBCF91-6FB3-43FA-BD3A-98729515A96B}" presName="spacer" presStyleCnt="0"/>
      <dgm:spPr/>
    </dgm:pt>
    <dgm:pt modelId="{3316C2A7-9F07-4DC4-B35C-FAD55D3FD6B4}" type="pres">
      <dgm:prSet presAssocID="{0466D9C5-13D9-4B49-BE5C-09C669800CB2}" presName="parentText" presStyleLbl="node1" presStyleIdx="1" presStyleCnt="8">
        <dgm:presLayoutVars>
          <dgm:chMax val="0"/>
          <dgm:bulletEnabled val="1"/>
        </dgm:presLayoutVars>
      </dgm:prSet>
      <dgm:spPr/>
    </dgm:pt>
    <dgm:pt modelId="{4102ADAC-A001-4BC8-A719-B3CA2E617FD6}" type="pres">
      <dgm:prSet presAssocID="{53D1DB7C-F868-4552-8182-F5A99ADEBF01}" presName="spacer" presStyleCnt="0"/>
      <dgm:spPr/>
    </dgm:pt>
    <dgm:pt modelId="{54763E65-8970-4C5C-A537-BCA3074A8A16}" type="pres">
      <dgm:prSet presAssocID="{D6B96ACA-8BA2-4B9F-B017-0A7A7EC3392A}" presName="parentText" presStyleLbl="node1" presStyleIdx="2" presStyleCnt="8">
        <dgm:presLayoutVars>
          <dgm:chMax val="0"/>
          <dgm:bulletEnabled val="1"/>
        </dgm:presLayoutVars>
      </dgm:prSet>
      <dgm:spPr/>
    </dgm:pt>
    <dgm:pt modelId="{4E97F18B-7392-4AC5-B77B-ADED49E4F0D8}" type="pres">
      <dgm:prSet presAssocID="{D9D0BA0E-851B-421A-A1FF-791CB2E79AB3}" presName="spacer" presStyleCnt="0"/>
      <dgm:spPr/>
    </dgm:pt>
    <dgm:pt modelId="{2A477A4D-97BA-4F69-BFAE-E2EAC15DED20}" type="pres">
      <dgm:prSet presAssocID="{E65ED019-3B58-4871-B389-A3DB5B6FA1C3}" presName="parentText" presStyleLbl="node1" presStyleIdx="3" presStyleCnt="8">
        <dgm:presLayoutVars>
          <dgm:chMax val="0"/>
          <dgm:bulletEnabled val="1"/>
        </dgm:presLayoutVars>
      </dgm:prSet>
      <dgm:spPr/>
    </dgm:pt>
    <dgm:pt modelId="{1CF55AF2-F724-4C3E-A9A7-D32FA91F8B07}" type="pres">
      <dgm:prSet presAssocID="{D243E917-D8B5-42E6-8095-B5CB037DB9AF}" presName="spacer" presStyleCnt="0"/>
      <dgm:spPr/>
    </dgm:pt>
    <dgm:pt modelId="{9B0C0755-6938-4A55-9CCC-AA8F4024FDEC}" type="pres">
      <dgm:prSet presAssocID="{3DE0E7C8-BF85-4C68-8F04-4BA122317BED}" presName="parentText" presStyleLbl="node1" presStyleIdx="4" presStyleCnt="8">
        <dgm:presLayoutVars>
          <dgm:chMax val="0"/>
          <dgm:bulletEnabled val="1"/>
        </dgm:presLayoutVars>
      </dgm:prSet>
      <dgm:spPr/>
    </dgm:pt>
    <dgm:pt modelId="{67A300EE-CE11-455F-9BF3-A7D263EE4CD2}" type="pres">
      <dgm:prSet presAssocID="{1102A751-BAE5-4174-8F5B-1D2F2D7BCD3E}" presName="spacer" presStyleCnt="0"/>
      <dgm:spPr/>
    </dgm:pt>
    <dgm:pt modelId="{6535395A-02C8-46D0-AD8D-EDD1E8F7C4BF}" type="pres">
      <dgm:prSet presAssocID="{4BF8D658-3A06-4BBC-ADC5-D38578A56D8B}" presName="parentText" presStyleLbl="node1" presStyleIdx="5" presStyleCnt="8">
        <dgm:presLayoutVars>
          <dgm:chMax val="0"/>
          <dgm:bulletEnabled val="1"/>
        </dgm:presLayoutVars>
      </dgm:prSet>
      <dgm:spPr/>
    </dgm:pt>
    <dgm:pt modelId="{3C62CEB1-D17C-4BA9-9008-0F129365265E}" type="pres">
      <dgm:prSet presAssocID="{CD166A8D-3420-4C4E-88B1-84FE585029FD}" presName="spacer" presStyleCnt="0"/>
      <dgm:spPr/>
    </dgm:pt>
    <dgm:pt modelId="{F7A20AF8-2F43-4438-B256-8874B0D555C1}" type="pres">
      <dgm:prSet presAssocID="{1274E1E2-80CC-4042-AA06-403802DC8014}" presName="parentText" presStyleLbl="node1" presStyleIdx="6" presStyleCnt="8">
        <dgm:presLayoutVars>
          <dgm:chMax val="0"/>
          <dgm:bulletEnabled val="1"/>
        </dgm:presLayoutVars>
      </dgm:prSet>
      <dgm:spPr/>
    </dgm:pt>
    <dgm:pt modelId="{494EC5B9-9199-43CB-A98E-2E06F3D5084D}" type="pres">
      <dgm:prSet presAssocID="{18E2CE87-67F8-4838-9338-002E2DB22FC5}" presName="spacer" presStyleCnt="0"/>
      <dgm:spPr/>
    </dgm:pt>
    <dgm:pt modelId="{03C1D03E-73DF-47E1-8233-FFC512040ACC}" type="pres">
      <dgm:prSet presAssocID="{9FD7D2E2-9ACF-4377-B4C8-CB8A32F78E3C}" presName="parentText" presStyleLbl="node1" presStyleIdx="7" presStyleCnt="8">
        <dgm:presLayoutVars>
          <dgm:chMax val="0"/>
          <dgm:bulletEnabled val="1"/>
        </dgm:presLayoutVars>
      </dgm:prSet>
      <dgm:spPr/>
    </dgm:pt>
  </dgm:ptLst>
  <dgm:cxnLst>
    <dgm:cxn modelId="{EBC20B0C-51DD-40C8-85D4-9BDF44A870CE}" srcId="{288E17A1-C3CE-47FC-B848-A51976903558}" destId="{4BF8D658-3A06-4BBC-ADC5-D38578A56D8B}" srcOrd="5" destOrd="0" parTransId="{3F883EC4-E8DA-4371-A868-67B776FFAE9B}" sibTransId="{CD166A8D-3420-4C4E-88B1-84FE585029FD}"/>
    <dgm:cxn modelId="{98627F11-761C-47D6-AB29-33FEA3FB1840}" type="presOf" srcId="{4BF8D658-3A06-4BBC-ADC5-D38578A56D8B}" destId="{6535395A-02C8-46D0-AD8D-EDD1E8F7C4BF}" srcOrd="0" destOrd="0" presId="urn:microsoft.com/office/officeart/2005/8/layout/vList2"/>
    <dgm:cxn modelId="{08C8A81E-C5C3-44D8-9E86-7DC9D3ADEAC0}" type="presOf" srcId="{F043D04E-98DD-4744-9963-CF41D716A997}" destId="{2E1BE495-3DCE-4164-B651-31F44A59387C}" srcOrd="0" destOrd="0" presId="urn:microsoft.com/office/officeart/2005/8/layout/vList2"/>
    <dgm:cxn modelId="{0BB4DC1F-3A0A-4EA0-8CCD-9B0848557547}" type="presOf" srcId="{9FD7D2E2-9ACF-4377-B4C8-CB8A32F78E3C}" destId="{03C1D03E-73DF-47E1-8233-FFC512040ACC}" srcOrd="0" destOrd="0" presId="urn:microsoft.com/office/officeart/2005/8/layout/vList2"/>
    <dgm:cxn modelId="{464DF023-1A8A-4E6F-9662-07B910C95C08}" type="presOf" srcId="{0466D9C5-13D9-4B49-BE5C-09C669800CB2}" destId="{3316C2A7-9F07-4DC4-B35C-FAD55D3FD6B4}" srcOrd="0" destOrd="0" presId="urn:microsoft.com/office/officeart/2005/8/layout/vList2"/>
    <dgm:cxn modelId="{BA546F5B-9205-4AD6-A8FC-A654DC868A8B}" srcId="{288E17A1-C3CE-47FC-B848-A51976903558}" destId="{3DE0E7C8-BF85-4C68-8F04-4BA122317BED}" srcOrd="4" destOrd="0" parTransId="{282D65B2-7959-4CA9-ADEC-9FAC7BF04C32}" sibTransId="{1102A751-BAE5-4174-8F5B-1D2F2D7BCD3E}"/>
    <dgm:cxn modelId="{DE23D85D-3609-49E8-9F68-E9796EE0A551}" srcId="{288E17A1-C3CE-47FC-B848-A51976903558}" destId="{9FD7D2E2-9ACF-4377-B4C8-CB8A32F78E3C}" srcOrd="7" destOrd="0" parTransId="{0B3043C4-5200-4BCF-BB31-D70A0610BBB3}" sibTransId="{E22A3196-E173-4CAA-AE2A-9344D51B287B}"/>
    <dgm:cxn modelId="{E2F2D541-5D1C-4E8A-800D-C82925264382}" type="presOf" srcId="{1274E1E2-80CC-4042-AA06-403802DC8014}" destId="{F7A20AF8-2F43-4438-B256-8874B0D555C1}" srcOrd="0" destOrd="0" presId="urn:microsoft.com/office/officeart/2005/8/layout/vList2"/>
    <dgm:cxn modelId="{54684A42-F089-480E-892F-8CDC2AAB9987}" type="presOf" srcId="{E65ED019-3B58-4871-B389-A3DB5B6FA1C3}" destId="{2A477A4D-97BA-4F69-BFAE-E2EAC15DED20}" srcOrd="0" destOrd="0" presId="urn:microsoft.com/office/officeart/2005/8/layout/vList2"/>
    <dgm:cxn modelId="{E728C662-9234-4F76-A684-B0BCBF077D71}" srcId="{288E17A1-C3CE-47FC-B848-A51976903558}" destId="{D6B96ACA-8BA2-4B9F-B017-0A7A7EC3392A}" srcOrd="2" destOrd="0" parTransId="{3BAC0921-6EF9-4749-AFCA-924A228B8A33}" sibTransId="{D9D0BA0E-851B-421A-A1FF-791CB2E79AB3}"/>
    <dgm:cxn modelId="{A5EAF36F-DE6D-4D9B-8463-ACF009A028D5}" type="presOf" srcId="{288E17A1-C3CE-47FC-B848-A51976903558}" destId="{59FFFE3D-C81D-4E1C-ABB3-6B33BD553221}" srcOrd="0" destOrd="0" presId="urn:microsoft.com/office/officeart/2005/8/layout/vList2"/>
    <dgm:cxn modelId="{E4F67D82-3839-4E2F-8C76-BC9814F49167}" type="presOf" srcId="{D6B96ACA-8BA2-4B9F-B017-0A7A7EC3392A}" destId="{54763E65-8970-4C5C-A537-BCA3074A8A16}" srcOrd="0" destOrd="0" presId="urn:microsoft.com/office/officeart/2005/8/layout/vList2"/>
    <dgm:cxn modelId="{380514A6-623B-4D78-ABA2-7DA852ECABFF}" srcId="{288E17A1-C3CE-47FC-B848-A51976903558}" destId="{F043D04E-98DD-4744-9963-CF41D716A997}" srcOrd="0" destOrd="0" parTransId="{BD6476A1-82A8-438C-8646-F4F3A213D223}" sibTransId="{F8CBCF91-6FB3-43FA-BD3A-98729515A96B}"/>
    <dgm:cxn modelId="{7A6CDAC0-3103-4E96-B6F9-86D8072C698E}" srcId="{288E17A1-C3CE-47FC-B848-A51976903558}" destId="{0466D9C5-13D9-4B49-BE5C-09C669800CB2}" srcOrd="1" destOrd="0" parTransId="{D6B8DAA4-C102-4CB0-8147-60C92826D342}" sibTransId="{53D1DB7C-F868-4552-8182-F5A99ADEBF01}"/>
    <dgm:cxn modelId="{1D59B7D1-0B26-480B-87DD-157231BE6B9A}" type="presOf" srcId="{3DE0E7C8-BF85-4C68-8F04-4BA122317BED}" destId="{9B0C0755-6938-4A55-9CCC-AA8F4024FDEC}" srcOrd="0" destOrd="0" presId="urn:microsoft.com/office/officeart/2005/8/layout/vList2"/>
    <dgm:cxn modelId="{8E1A40DD-E395-4BC0-A555-106CDCFAC0C9}" srcId="{288E17A1-C3CE-47FC-B848-A51976903558}" destId="{E65ED019-3B58-4871-B389-A3DB5B6FA1C3}" srcOrd="3" destOrd="0" parTransId="{3928932C-7F28-4F8A-B73B-51F50755BA80}" sibTransId="{D243E917-D8B5-42E6-8095-B5CB037DB9AF}"/>
    <dgm:cxn modelId="{403684E7-E990-42B7-AE07-A1C3E1CB0DD3}" srcId="{288E17A1-C3CE-47FC-B848-A51976903558}" destId="{1274E1E2-80CC-4042-AA06-403802DC8014}" srcOrd="6" destOrd="0" parTransId="{9EAD90B5-50FF-4463-9501-91607F57C33D}" sibTransId="{18E2CE87-67F8-4838-9338-002E2DB22FC5}"/>
    <dgm:cxn modelId="{DEABA09D-031B-4004-869D-E730E07D9021}" type="presParOf" srcId="{59FFFE3D-C81D-4E1C-ABB3-6B33BD553221}" destId="{2E1BE495-3DCE-4164-B651-31F44A59387C}" srcOrd="0" destOrd="0" presId="urn:microsoft.com/office/officeart/2005/8/layout/vList2"/>
    <dgm:cxn modelId="{724C7C42-69F9-43D7-9633-8935E63A9D3C}" type="presParOf" srcId="{59FFFE3D-C81D-4E1C-ABB3-6B33BD553221}" destId="{60F8BAA0-3842-4EE4-ACDA-5DD0B703D550}" srcOrd="1" destOrd="0" presId="urn:microsoft.com/office/officeart/2005/8/layout/vList2"/>
    <dgm:cxn modelId="{3E3A7E76-2CBE-4B55-A5F4-06F9C44BC863}" type="presParOf" srcId="{59FFFE3D-C81D-4E1C-ABB3-6B33BD553221}" destId="{3316C2A7-9F07-4DC4-B35C-FAD55D3FD6B4}" srcOrd="2" destOrd="0" presId="urn:microsoft.com/office/officeart/2005/8/layout/vList2"/>
    <dgm:cxn modelId="{EB24F9C1-CC89-48BA-A31C-26FA4AFBAF45}" type="presParOf" srcId="{59FFFE3D-C81D-4E1C-ABB3-6B33BD553221}" destId="{4102ADAC-A001-4BC8-A719-B3CA2E617FD6}" srcOrd="3" destOrd="0" presId="urn:microsoft.com/office/officeart/2005/8/layout/vList2"/>
    <dgm:cxn modelId="{8C1991FE-187C-4026-B0C5-7C0B2DEFD5D0}" type="presParOf" srcId="{59FFFE3D-C81D-4E1C-ABB3-6B33BD553221}" destId="{54763E65-8970-4C5C-A537-BCA3074A8A16}" srcOrd="4" destOrd="0" presId="urn:microsoft.com/office/officeart/2005/8/layout/vList2"/>
    <dgm:cxn modelId="{32C66520-6270-4FA5-8233-A774DB6E263E}" type="presParOf" srcId="{59FFFE3D-C81D-4E1C-ABB3-6B33BD553221}" destId="{4E97F18B-7392-4AC5-B77B-ADED49E4F0D8}" srcOrd="5" destOrd="0" presId="urn:microsoft.com/office/officeart/2005/8/layout/vList2"/>
    <dgm:cxn modelId="{6818982C-9498-4BD1-9BCF-77F6D9E8F73C}" type="presParOf" srcId="{59FFFE3D-C81D-4E1C-ABB3-6B33BD553221}" destId="{2A477A4D-97BA-4F69-BFAE-E2EAC15DED20}" srcOrd="6" destOrd="0" presId="urn:microsoft.com/office/officeart/2005/8/layout/vList2"/>
    <dgm:cxn modelId="{EB57942A-88E4-4EF6-B42A-1B57951E4EB6}" type="presParOf" srcId="{59FFFE3D-C81D-4E1C-ABB3-6B33BD553221}" destId="{1CF55AF2-F724-4C3E-A9A7-D32FA91F8B07}" srcOrd="7" destOrd="0" presId="urn:microsoft.com/office/officeart/2005/8/layout/vList2"/>
    <dgm:cxn modelId="{578AFA77-17C0-4A38-999A-D9E42C1B6883}" type="presParOf" srcId="{59FFFE3D-C81D-4E1C-ABB3-6B33BD553221}" destId="{9B0C0755-6938-4A55-9CCC-AA8F4024FDEC}" srcOrd="8" destOrd="0" presId="urn:microsoft.com/office/officeart/2005/8/layout/vList2"/>
    <dgm:cxn modelId="{E8BF75A0-7A49-438A-912F-E05F4EE53FC7}" type="presParOf" srcId="{59FFFE3D-C81D-4E1C-ABB3-6B33BD553221}" destId="{67A300EE-CE11-455F-9BF3-A7D263EE4CD2}" srcOrd="9" destOrd="0" presId="urn:microsoft.com/office/officeart/2005/8/layout/vList2"/>
    <dgm:cxn modelId="{8C6F7E02-34D2-412F-9B2D-4F531170D4FA}" type="presParOf" srcId="{59FFFE3D-C81D-4E1C-ABB3-6B33BD553221}" destId="{6535395A-02C8-46D0-AD8D-EDD1E8F7C4BF}" srcOrd="10" destOrd="0" presId="urn:microsoft.com/office/officeart/2005/8/layout/vList2"/>
    <dgm:cxn modelId="{A1B445CB-51D6-49B4-8E2E-D58C86C05DF7}" type="presParOf" srcId="{59FFFE3D-C81D-4E1C-ABB3-6B33BD553221}" destId="{3C62CEB1-D17C-4BA9-9008-0F129365265E}" srcOrd="11" destOrd="0" presId="urn:microsoft.com/office/officeart/2005/8/layout/vList2"/>
    <dgm:cxn modelId="{10A6D488-A9D8-45F8-827A-E381E9F05076}" type="presParOf" srcId="{59FFFE3D-C81D-4E1C-ABB3-6B33BD553221}" destId="{F7A20AF8-2F43-4438-B256-8874B0D555C1}" srcOrd="12" destOrd="0" presId="urn:microsoft.com/office/officeart/2005/8/layout/vList2"/>
    <dgm:cxn modelId="{44B8BDB1-112A-4508-B86D-1344D3BFA856}" type="presParOf" srcId="{59FFFE3D-C81D-4E1C-ABB3-6B33BD553221}" destId="{494EC5B9-9199-43CB-A98E-2E06F3D5084D}" srcOrd="13" destOrd="0" presId="urn:microsoft.com/office/officeart/2005/8/layout/vList2"/>
    <dgm:cxn modelId="{E5A2D681-F0BD-4DD0-ACCF-BEFDF4019506}" type="presParOf" srcId="{59FFFE3D-C81D-4E1C-ABB3-6B33BD553221}" destId="{03C1D03E-73DF-47E1-8233-FFC512040ACC}"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581D29-5C65-4F30-8BB0-8A746BE2B7D6}" type="doc">
      <dgm:prSet loTypeId="urn:microsoft.com/office/officeart/2005/8/layout/cycle3" loCatId="cycle" qsTypeId="urn:microsoft.com/office/officeart/2005/8/quickstyle/simple3" qsCatId="simple" csTypeId="urn:microsoft.com/office/officeart/2005/8/colors/colorful1" csCatId="colorful" phldr="1"/>
      <dgm:spPr/>
      <dgm:t>
        <a:bodyPr/>
        <a:lstStyle/>
        <a:p>
          <a:endParaRPr lang="vi-VN"/>
        </a:p>
      </dgm:t>
    </dgm:pt>
    <dgm:pt modelId="{16B811C3-5D22-4CBC-84B9-19FBF9C72A65}">
      <dgm:prSet phldrT="[Text]" custT="1"/>
      <dgm:spPr/>
      <dgm:t>
        <a:bodyPr/>
        <a:lstStyle/>
        <a:p>
          <a:pPr>
            <a:lnSpc>
              <a:spcPct val="100000"/>
            </a:lnSpc>
            <a:spcAft>
              <a:spcPts val="0"/>
            </a:spcAft>
          </a:pPr>
          <a:r>
            <a:rPr lang="vi-VN" sz="3200" b="1" dirty="0"/>
            <a:t>Bước 1</a:t>
          </a:r>
          <a:endParaRPr lang="en-US" sz="3200" b="1" dirty="0"/>
        </a:p>
        <a:p>
          <a:pPr>
            <a:lnSpc>
              <a:spcPct val="100000"/>
            </a:lnSpc>
            <a:spcAft>
              <a:spcPts val="0"/>
            </a:spcAft>
          </a:pPr>
          <a:r>
            <a:rPr lang="vi-VN" sz="3200" dirty="0"/>
            <a:t>Nhận định</a:t>
          </a:r>
        </a:p>
      </dgm:t>
    </dgm:pt>
    <dgm:pt modelId="{A4B845EF-DE24-4741-89E1-F53D3BB777A9}" type="parTrans" cxnId="{7EDF3279-1F68-42BA-89A7-606DA9BE45FC}">
      <dgm:prSet/>
      <dgm:spPr/>
      <dgm:t>
        <a:bodyPr/>
        <a:lstStyle/>
        <a:p>
          <a:endParaRPr lang="vi-VN" sz="3000"/>
        </a:p>
      </dgm:t>
    </dgm:pt>
    <dgm:pt modelId="{AEBA3AF4-CBF0-41A9-9BCF-43FEC5F8A026}" type="sibTrans" cxnId="{7EDF3279-1F68-42BA-89A7-606DA9BE45FC}">
      <dgm:prSet/>
      <dgm:spPr/>
      <dgm:t>
        <a:bodyPr/>
        <a:lstStyle/>
        <a:p>
          <a:endParaRPr lang="vi-VN" sz="3000"/>
        </a:p>
      </dgm:t>
    </dgm:pt>
    <dgm:pt modelId="{1E577A2C-428A-455F-9CDD-A9A10E8A350C}">
      <dgm:prSet phldrT="[Text]" custT="1"/>
      <dgm:spPr/>
      <dgm:t>
        <a:bodyPr/>
        <a:lstStyle/>
        <a:p>
          <a:pPr>
            <a:lnSpc>
              <a:spcPct val="100000"/>
            </a:lnSpc>
            <a:spcAft>
              <a:spcPts val="0"/>
            </a:spcAft>
          </a:pPr>
          <a:r>
            <a:rPr lang="vi-VN" sz="3200" b="1" dirty="0"/>
            <a:t>Bước 2 </a:t>
          </a:r>
          <a:endParaRPr lang="en-US" sz="3200" b="1" dirty="0"/>
        </a:p>
        <a:p>
          <a:pPr>
            <a:lnSpc>
              <a:spcPct val="100000"/>
            </a:lnSpc>
            <a:spcAft>
              <a:spcPts val="0"/>
            </a:spcAft>
          </a:pPr>
          <a:r>
            <a:rPr lang="vi-VN" sz="3200" dirty="0"/>
            <a:t>Vấn đề chăm sóc</a:t>
          </a:r>
        </a:p>
      </dgm:t>
    </dgm:pt>
    <dgm:pt modelId="{BB726061-5D66-464B-9D18-E620FCB70EF2}" type="parTrans" cxnId="{0345F95D-78E4-47D7-B97D-FFF0BC250083}">
      <dgm:prSet/>
      <dgm:spPr/>
      <dgm:t>
        <a:bodyPr/>
        <a:lstStyle/>
        <a:p>
          <a:endParaRPr lang="vi-VN" sz="3000"/>
        </a:p>
      </dgm:t>
    </dgm:pt>
    <dgm:pt modelId="{04390531-9E5E-4EA5-B586-1F3D0A748FB5}" type="sibTrans" cxnId="{0345F95D-78E4-47D7-B97D-FFF0BC250083}">
      <dgm:prSet/>
      <dgm:spPr/>
      <dgm:t>
        <a:bodyPr/>
        <a:lstStyle/>
        <a:p>
          <a:endParaRPr lang="vi-VN" sz="3000"/>
        </a:p>
      </dgm:t>
    </dgm:pt>
    <dgm:pt modelId="{D7283E2A-150C-473C-A335-0C884A19CF97}">
      <dgm:prSet phldrT="[Text]" custT="1"/>
      <dgm:spPr/>
      <dgm:t>
        <a:bodyPr/>
        <a:lstStyle/>
        <a:p>
          <a:pPr>
            <a:lnSpc>
              <a:spcPct val="100000"/>
            </a:lnSpc>
          </a:pPr>
          <a:r>
            <a:rPr lang="vi-VN" sz="3200" b="1" dirty="0"/>
            <a:t>Bước 3 </a:t>
          </a:r>
          <a:br>
            <a:rPr lang="en-US" sz="3200" b="1" dirty="0"/>
          </a:br>
          <a:r>
            <a:rPr lang="vi-VN" sz="3200" dirty="0"/>
            <a:t>Lập kế hoạch chăm sóc</a:t>
          </a:r>
        </a:p>
      </dgm:t>
    </dgm:pt>
    <dgm:pt modelId="{227B1059-8A19-48CE-B83E-202B76254A0B}" type="parTrans" cxnId="{E83A1D73-69FB-4492-AFB0-763D5C50541E}">
      <dgm:prSet/>
      <dgm:spPr/>
      <dgm:t>
        <a:bodyPr/>
        <a:lstStyle/>
        <a:p>
          <a:endParaRPr lang="vi-VN" sz="3000"/>
        </a:p>
      </dgm:t>
    </dgm:pt>
    <dgm:pt modelId="{750EC281-9892-4724-90B6-2FDA04ACE93F}" type="sibTrans" cxnId="{E83A1D73-69FB-4492-AFB0-763D5C50541E}">
      <dgm:prSet/>
      <dgm:spPr/>
      <dgm:t>
        <a:bodyPr/>
        <a:lstStyle/>
        <a:p>
          <a:endParaRPr lang="vi-VN" sz="3000"/>
        </a:p>
      </dgm:t>
    </dgm:pt>
    <dgm:pt modelId="{A9B76F99-DD7C-4757-806D-690859318B43}">
      <dgm:prSet phldrT="[Text]" custT="1"/>
      <dgm:spPr/>
      <dgm:t>
        <a:bodyPr/>
        <a:lstStyle/>
        <a:p>
          <a:pPr>
            <a:lnSpc>
              <a:spcPct val="100000"/>
            </a:lnSpc>
            <a:spcAft>
              <a:spcPts val="0"/>
            </a:spcAft>
          </a:pPr>
          <a:r>
            <a:rPr lang="vi-VN" sz="3000" b="1" dirty="0"/>
            <a:t>Bước 4 </a:t>
          </a:r>
          <a:endParaRPr lang="en-US" sz="3000" b="1" dirty="0"/>
        </a:p>
        <a:p>
          <a:pPr>
            <a:lnSpc>
              <a:spcPct val="100000"/>
            </a:lnSpc>
            <a:spcAft>
              <a:spcPts val="0"/>
            </a:spcAft>
          </a:pPr>
          <a:r>
            <a:rPr lang="vi-VN" sz="3000" dirty="0"/>
            <a:t>Thực hiện kế hoạch chăm sóc</a:t>
          </a:r>
        </a:p>
      </dgm:t>
    </dgm:pt>
    <dgm:pt modelId="{AB89F653-7077-4A57-B350-326692F724A3}" type="parTrans" cxnId="{2FB4D48E-3175-4FC6-AA32-B8ED933092FA}">
      <dgm:prSet/>
      <dgm:spPr/>
      <dgm:t>
        <a:bodyPr/>
        <a:lstStyle/>
        <a:p>
          <a:endParaRPr lang="vi-VN" sz="3000"/>
        </a:p>
      </dgm:t>
    </dgm:pt>
    <dgm:pt modelId="{410DEB10-59F9-4D8D-8C1A-DE583AFC2564}" type="sibTrans" cxnId="{2FB4D48E-3175-4FC6-AA32-B8ED933092FA}">
      <dgm:prSet/>
      <dgm:spPr/>
      <dgm:t>
        <a:bodyPr/>
        <a:lstStyle/>
        <a:p>
          <a:endParaRPr lang="vi-VN" sz="3000"/>
        </a:p>
      </dgm:t>
    </dgm:pt>
    <dgm:pt modelId="{78844676-5CE2-448C-81AC-E17AF47A0441}">
      <dgm:prSet phldrT="[Text]" custT="1"/>
      <dgm:spPr/>
      <dgm:t>
        <a:bodyPr/>
        <a:lstStyle/>
        <a:p>
          <a:r>
            <a:rPr lang="vi-VN" sz="3200" b="1" dirty="0"/>
            <a:t>Bước 5 </a:t>
          </a:r>
          <a:endParaRPr lang="en-US" sz="3200" b="1" dirty="0"/>
        </a:p>
        <a:p>
          <a:r>
            <a:rPr lang="vi-VN" sz="3200" dirty="0"/>
            <a:t>Đánh giá</a:t>
          </a:r>
        </a:p>
      </dgm:t>
    </dgm:pt>
    <dgm:pt modelId="{776329FE-D3E0-4C09-8B58-06EE25051041}" type="parTrans" cxnId="{E302BC3F-BA6E-4E38-A091-66561B3534E5}">
      <dgm:prSet/>
      <dgm:spPr/>
      <dgm:t>
        <a:bodyPr/>
        <a:lstStyle/>
        <a:p>
          <a:endParaRPr lang="vi-VN" sz="3000"/>
        </a:p>
      </dgm:t>
    </dgm:pt>
    <dgm:pt modelId="{AB9CE90E-E81A-412B-8F76-A4EF1E6E76FD}" type="sibTrans" cxnId="{E302BC3F-BA6E-4E38-A091-66561B3534E5}">
      <dgm:prSet/>
      <dgm:spPr/>
      <dgm:t>
        <a:bodyPr/>
        <a:lstStyle/>
        <a:p>
          <a:endParaRPr lang="vi-VN" sz="3000"/>
        </a:p>
      </dgm:t>
    </dgm:pt>
    <dgm:pt modelId="{68361839-B881-4906-B5DF-C121322CE1D4}" type="pres">
      <dgm:prSet presAssocID="{AE581D29-5C65-4F30-8BB0-8A746BE2B7D6}" presName="Name0" presStyleCnt="0">
        <dgm:presLayoutVars>
          <dgm:dir/>
          <dgm:resizeHandles val="exact"/>
        </dgm:presLayoutVars>
      </dgm:prSet>
      <dgm:spPr/>
    </dgm:pt>
    <dgm:pt modelId="{41E1BEF4-FF18-46E7-B763-69A1C37959E2}" type="pres">
      <dgm:prSet presAssocID="{AE581D29-5C65-4F30-8BB0-8A746BE2B7D6}" presName="cycle" presStyleCnt="0"/>
      <dgm:spPr/>
    </dgm:pt>
    <dgm:pt modelId="{A781E063-B4BB-491A-819C-EE1A2942BF99}" type="pres">
      <dgm:prSet presAssocID="{16B811C3-5D22-4CBC-84B9-19FBF9C72A65}" presName="nodeFirstNode" presStyleLbl="node1" presStyleIdx="0" presStyleCnt="5" custRadScaleRad="97330">
        <dgm:presLayoutVars>
          <dgm:bulletEnabled val="1"/>
        </dgm:presLayoutVars>
      </dgm:prSet>
      <dgm:spPr/>
    </dgm:pt>
    <dgm:pt modelId="{AA12FC45-9414-4133-B148-58001CE20955}" type="pres">
      <dgm:prSet presAssocID="{AEBA3AF4-CBF0-41A9-9BCF-43FEC5F8A026}" presName="sibTransFirstNode" presStyleLbl="bgShp" presStyleIdx="0" presStyleCnt="1"/>
      <dgm:spPr/>
    </dgm:pt>
    <dgm:pt modelId="{CB42C95B-0866-4F47-9E59-AEE3A2C9A0D3}" type="pres">
      <dgm:prSet presAssocID="{1E577A2C-428A-455F-9CDD-A9A10E8A350C}" presName="nodeFollowingNodes" presStyleLbl="node1" presStyleIdx="1" presStyleCnt="5" custRadScaleRad="97420" custRadScaleInc="9145">
        <dgm:presLayoutVars>
          <dgm:bulletEnabled val="1"/>
        </dgm:presLayoutVars>
      </dgm:prSet>
      <dgm:spPr/>
    </dgm:pt>
    <dgm:pt modelId="{8EE000AD-2B2C-42A5-82C9-21635585FE90}" type="pres">
      <dgm:prSet presAssocID="{D7283E2A-150C-473C-A335-0C884A19CF97}" presName="nodeFollowingNodes" presStyleLbl="node1" presStyleIdx="2" presStyleCnt="5" custRadScaleRad="95728" custRadScaleInc="-3135">
        <dgm:presLayoutVars>
          <dgm:bulletEnabled val="1"/>
        </dgm:presLayoutVars>
      </dgm:prSet>
      <dgm:spPr/>
    </dgm:pt>
    <dgm:pt modelId="{76714A4A-7DEB-4464-BF07-BBD6CB5517F0}" type="pres">
      <dgm:prSet presAssocID="{A9B76F99-DD7C-4757-806D-690859318B43}" presName="nodeFollowingNodes" presStyleLbl="node1" presStyleIdx="3" presStyleCnt="5" custRadScaleRad="95027" custRadScaleInc="3685">
        <dgm:presLayoutVars>
          <dgm:bulletEnabled val="1"/>
        </dgm:presLayoutVars>
      </dgm:prSet>
      <dgm:spPr/>
    </dgm:pt>
    <dgm:pt modelId="{1EBA8C82-4D77-4B99-B3F2-CEDBAFD82C2B}" type="pres">
      <dgm:prSet presAssocID="{78844676-5CE2-448C-81AC-E17AF47A0441}" presName="nodeFollowingNodes" presStyleLbl="node1" presStyleIdx="4" presStyleCnt="5" custRadScaleRad="98365" custRadScaleInc="-5347">
        <dgm:presLayoutVars>
          <dgm:bulletEnabled val="1"/>
        </dgm:presLayoutVars>
      </dgm:prSet>
      <dgm:spPr/>
    </dgm:pt>
  </dgm:ptLst>
  <dgm:cxnLst>
    <dgm:cxn modelId="{04761613-AAF7-4355-B09C-0CBC34E9B26C}" type="presOf" srcId="{78844676-5CE2-448C-81AC-E17AF47A0441}" destId="{1EBA8C82-4D77-4B99-B3F2-CEDBAFD82C2B}" srcOrd="0" destOrd="0" presId="urn:microsoft.com/office/officeart/2005/8/layout/cycle3"/>
    <dgm:cxn modelId="{E302BC3F-BA6E-4E38-A091-66561B3534E5}" srcId="{AE581D29-5C65-4F30-8BB0-8A746BE2B7D6}" destId="{78844676-5CE2-448C-81AC-E17AF47A0441}" srcOrd="4" destOrd="0" parTransId="{776329FE-D3E0-4C09-8B58-06EE25051041}" sibTransId="{AB9CE90E-E81A-412B-8F76-A4EF1E6E76FD}"/>
    <dgm:cxn modelId="{0345F95D-78E4-47D7-B97D-FFF0BC250083}" srcId="{AE581D29-5C65-4F30-8BB0-8A746BE2B7D6}" destId="{1E577A2C-428A-455F-9CDD-A9A10E8A350C}" srcOrd="1" destOrd="0" parTransId="{BB726061-5D66-464B-9D18-E620FCB70EF2}" sibTransId="{04390531-9E5E-4EA5-B586-1F3D0A748FB5}"/>
    <dgm:cxn modelId="{E83A1D73-69FB-4492-AFB0-763D5C50541E}" srcId="{AE581D29-5C65-4F30-8BB0-8A746BE2B7D6}" destId="{D7283E2A-150C-473C-A335-0C884A19CF97}" srcOrd="2" destOrd="0" parTransId="{227B1059-8A19-48CE-B83E-202B76254A0B}" sibTransId="{750EC281-9892-4724-90B6-2FDA04ACE93F}"/>
    <dgm:cxn modelId="{7EDF3279-1F68-42BA-89A7-606DA9BE45FC}" srcId="{AE581D29-5C65-4F30-8BB0-8A746BE2B7D6}" destId="{16B811C3-5D22-4CBC-84B9-19FBF9C72A65}" srcOrd="0" destOrd="0" parTransId="{A4B845EF-DE24-4741-89E1-F53D3BB777A9}" sibTransId="{AEBA3AF4-CBF0-41A9-9BCF-43FEC5F8A026}"/>
    <dgm:cxn modelId="{12ADC37F-CBBE-4701-A122-5A799E1D2FCE}" type="presOf" srcId="{16B811C3-5D22-4CBC-84B9-19FBF9C72A65}" destId="{A781E063-B4BB-491A-819C-EE1A2942BF99}" srcOrd="0" destOrd="0" presId="urn:microsoft.com/office/officeart/2005/8/layout/cycle3"/>
    <dgm:cxn modelId="{A5B0D68D-99EB-4914-8BF5-46EFA723F647}" type="presOf" srcId="{AEBA3AF4-CBF0-41A9-9BCF-43FEC5F8A026}" destId="{AA12FC45-9414-4133-B148-58001CE20955}" srcOrd="0" destOrd="0" presId="urn:microsoft.com/office/officeart/2005/8/layout/cycle3"/>
    <dgm:cxn modelId="{2FB4D48E-3175-4FC6-AA32-B8ED933092FA}" srcId="{AE581D29-5C65-4F30-8BB0-8A746BE2B7D6}" destId="{A9B76F99-DD7C-4757-806D-690859318B43}" srcOrd="3" destOrd="0" parTransId="{AB89F653-7077-4A57-B350-326692F724A3}" sibTransId="{410DEB10-59F9-4D8D-8C1A-DE583AFC2564}"/>
    <dgm:cxn modelId="{F9BCE0AE-CBC9-4088-B682-E13512F3EA5E}" type="presOf" srcId="{AE581D29-5C65-4F30-8BB0-8A746BE2B7D6}" destId="{68361839-B881-4906-B5DF-C121322CE1D4}" srcOrd="0" destOrd="0" presId="urn:microsoft.com/office/officeart/2005/8/layout/cycle3"/>
    <dgm:cxn modelId="{D2B2A9BB-1C40-4032-9C12-6D2E4AE0A0CA}" type="presOf" srcId="{A9B76F99-DD7C-4757-806D-690859318B43}" destId="{76714A4A-7DEB-4464-BF07-BBD6CB5517F0}" srcOrd="0" destOrd="0" presId="urn:microsoft.com/office/officeart/2005/8/layout/cycle3"/>
    <dgm:cxn modelId="{A3F9FBC1-EC18-4469-9522-F59B2BFF76E2}" type="presOf" srcId="{1E577A2C-428A-455F-9CDD-A9A10E8A350C}" destId="{CB42C95B-0866-4F47-9E59-AEE3A2C9A0D3}" srcOrd="0" destOrd="0" presId="urn:microsoft.com/office/officeart/2005/8/layout/cycle3"/>
    <dgm:cxn modelId="{EECA13E8-F557-4BBE-A7DB-A2167B55D10A}" type="presOf" srcId="{D7283E2A-150C-473C-A335-0C884A19CF97}" destId="{8EE000AD-2B2C-42A5-82C9-21635585FE90}" srcOrd="0" destOrd="0" presId="urn:microsoft.com/office/officeart/2005/8/layout/cycle3"/>
    <dgm:cxn modelId="{9ACAC185-6898-41C9-B374-4005B8958B1D}" type="presParOf" srcId="{68361839-B881-4906-B5DF-C121322CE1D4}" destId="{41E1BEF4-FF18-46E7-B763-69A1C37959E2}" srcOrd="0" destOrd="0" presId="urn:microsoft.com/office/officeart/2005/8/layout/cycle3"/>
    <dgm:cxn modelId="{8A51CED5-E734-4425-A4D1-E2E1AFA632E1}" type="presParOf" srcId="{41E1BEF4-FF18-46E7-B763-69A1C37959E2}" destId="{A781E063-B4BB-491A-819C-EE1A2942BF99}" srcOrd="0" destOrd="0" presId="urn:microsoft.com/office/officeart/2005/8/layout/cycle3"/>
    <dgm:cxn modelId="{71466108-0957-49F0-9393-9EC480908B1B}" type="presParOf" srcId="{41E1BEF4-FF18-46E7-B763-69A1C37959E2}" destId="{AA12FC45-9414-4133-B148-58001CE20955}" srcOrd="1" destOrd="0" presId="urn:microsoft.com/office/officeart/2005/8/layout/cycle3"/>
    <dgm:cxn modelId="{BC0BB84B-F3EA-4B32-9F94-0AE3C78B8610}" type="presParOf" srcId="{41E1BEF4-FF18-46E7-B763-69A1C37959E2}" destId="{CB42C95B-0866-4F47-9E59-AEE3A2C9A0D3}" srcOrd="2" destOrd="0" presId="urn:microsoft.com/office/officeart/2005/8/layout/cycle3"/>
    <dgm:cxn modelId="{F102160A-0D7C-4299-A57C-8068FE6D4859}" type="presParOf" srcId="{41E1BEF4-FF18-46E7-B763-69A1C37959E2}" destId="{8EE000AD-2B2C-42A5-82C9-21635585FE90}" srcOrd="3" destOrd="0" presId="urn:microsoft.com/office/officeart/2005/8/layout/cycle3"/>
    <dgm:cxn modelId="{9E0A5355-4516-4F94-BE5C-838EE09AE71F}" type="presParOf" srcId="{41E1BEF4-FF18-46E7-B763-69A1C37959E2}" destId="{76714A4A-7DEB-4464-BF07-BBD6CB5517F0}" srcOrd="4" destOrd="0" presId="urn:microsoft.com/office/officeart/2005/8/layout/cycle3"/>
    <dgm:cxn modelId="{EECF6CD6-ECE9-4605-89A0-9E96CE581B74}" type="presParOf" srcId="{41E1BEF4-FF18-46E7-B763-69A1C37959E2}" destId="{1EBA8C82-4D77-4B99-B3F2-CEDBAFD82C2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A681B-59E9-4C23-95FD-E5057A0D9EBA}"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vi-VN"/>
        </a:p>
      </dgm:t>
    </dgm:pt>
    <dgm:pt modelId="{D582959A-34F0-4302-852C-409D82078E61}">
      <dgm:prSet phldrT="[Text]" custT="1"/>
      <dgm:spPr/>
      <dgm:t>
        <a:bodyPr/>
        <a:lstStyle/>
        <a:p>
          <a:r>
            <a:rPr lang="vi-VN" sz="4800" b="1" dirty="0"/>
            <a:t>Hỏi bệnh</a:t>
          </a:r>
        </a:p>
      </dgm:t>
    </dgm:pt>
    <dgm:pt modelId="{7ACA0DF9-0917-481A-B4F3-BE79BC39D14D}" type="parTrans" cxnId="{0925D324-7463-418E-A079-091EF756F9FC}">
      <dgm:prSet/>
      <dgm:spPr/>
      <dgm:t>
        <a:bodyPr/>
        <a:lstStyle/>
        <a:p>
          <a:endParaRPr lang="vi-VN"/>
        </a:p>
      </dgm:t>
    </dgm:pt>
    <dgm:pt modelId="{542D1469-A209-4686-87BF-1F8CBC5FD57B}" type="sibTrans" cxnId="{0925D324-7463-418E-A079-091EF756F9FC}">
      <dgm:prSet/>
      <dgm:spPr/>
      <dgm:t>
        <a:bodyPr/>
        <a:lstStyle/>
        <a:p>
          <a:endParaRPr lang="vi-VN"/>
        </a:p>
      </dgm:t>
    </dgm:pt>
    <dgm:pt modelId="{863CE5C0-13E8-40BF-9222-549154B0D5AB}">
      <dgm:prSet phldrT="[Text]" custT="1"/>
      <dgm:spPr>
        <a:solidFill>
          <a:schemeClr val="accent2">
            <a:lumMod val="40000"/>
            <a:lumOff val="60000"/>
          </a:schemeClr>
        </a:solidFill>
      </dgm:spPr>
      <dgm:t>
        <a:bodyPr/>
        <a:lstStyle/>
        <a:p>
          <a:pPr>
            <a:lnSpc>
              <a:spcPct val="150000"/>
            </a:lnSpc>
          </a:pPr>
          <a:r>
            <a:rPr lang="vi-VN" sz="3600" b="1" dirty="0"/>
            <a:t>Quá trình bệnh lý</a:t>
          </a:r>
        </a:p>
      </dgm:t>
    </dgm:pt>
    <dgm:pt modelId="{DA19CB71-8748-4EB4-A380-274662A02EEF}" type="parTrans" cxnId="{6F68F60E-11E7-4CE7-821E-D8FA182B6BDF}">
      <dgm:prSet/>
      <dgm:spPr/>
      <dgm:t>
        <a:bodyPr/>
        <a:lstStyle/>
        <a:p>
          <a:endParaRPr lang="vi-VN"/>
        </a:p>
      </dgm:t>
    </dgm:pt>
    <dgm:pt modelId="{C243EEEC-172B-4354-BF7E-4378FC3CB246}" type="sibTrans" cxnId="{6F68F60E-11E7-4CE7-821E-D8FA182B6BDF}">
      <dgm:prSet/>
      <dgm:spPr/>
      <dgm:t>
        <a:bodyPr/>
        <a:lstStyle/>
        <a:p>
          <a:endParaRPr lang="vi-VN"/>
        </a:p>
      </dgm:t>
    </dgm:pt>
    <dgm:pt modelId="{5F03C165-E74A-467E-B4D1-5F5FBD28FB94}">
      <dgm:prSet phldrT="[Text]" custT="1"/>
      <dgm:spPr>
        <a:solidFill>
          <a:schemeClr val="accent2">
            <a:lumMod val="60000"/>
            <a:lumOff val="40000"/>
          </a:schemeClr>
        </a:solidFill>
      </dgm:spPr>
      <dgm:t>
        <a:bodyPr/>
        <a:lstStyle/>
        <a:p>
          <a:r>
            <a:rPr lang="vi-VN" sz="3600" b="1" dirty="0"/>
            <a:t>Tiền sử</a:t>
          </a:r>
        </a:p>
      </dgm:t>
    </dgm:pt>
    <dgm:pt modelId="{D4DDA134-09DE-4F36-9B6E-B2EAADD90A91}" type="parTrans" cxnId="{DEF731ED-3C69-4651-9E50-84AE5FE10CBD}">
      <dgm:prSet/>
      <dgm:spPr/>
      <dgm:t>
        <a:bodyPr/>
        <a:lstStyle/>
        <a:p>
          <a:endParaRPr lang="vi-VN"/>
        </a:p>
      </dgm:t>
    </dgm:pt>
    <dgm:pt modelId="{CC2FCD7E-419F-4D7D-A875-7533F2DA202B}" type="sibTrans" cxnId="{DEF731ED-3C69-4651-9E50-84AE5FE10CBD}">
      <dgm:prSet/>
      <dgm:spPr/>
      <dgm:t>
        <a:bodyPr/>
        <a:lstStyle/>
        <a:p>
          <a:endParaRPr lang="vi-VN"/>
        </a:p>
      </dgm:t>
    </dgm:pt>
    <dgm:pt modelId="{9AF75100-0546-4911-8F3B-52FAAAAB882F}" type="pres">
      <dgm:prSet presAssocID="{AC4A681B-59E9-4C23-95FD-E5057A0D9EBA}" presName="diagram" presStyleCnt="0">
        <dgm:presLayoutVars>
          <dgm:chPref val="1"/>
          <dgm:dir/>
          <dgm:animOne val="branch"/>
          <dgm:animLvl val="lvl"/>
          <dgm:resizeHandles val="exact"/>
        </dgm:presLayoutVars>
      </dgm:prSet>
      <dgm:spPr/>
    </dgm:pt>
    <dgm:pt modelId="{D7CE63F6-ED7D-4795-B26C-844C68DB3E5F}" type="pres">
      <dgm:prSet presAssocID="{D582959A-34F0-4302-852C-409D82078E61}" presName="root1" presStyleCnt="0"/>
      <dgm:spPr/>
    </dgm:pt>
    <dgm:pt modelId="{F5C0497E-4755-4F8F-966F-DFEE13B76A00}" type="pres">
      <dgm:prSet presAssocID="{D582959A-34F0-4302-852C-409D82078E61}" presName="LevelOneTextNode" presStyleLbl="node0" presStyleIdx="0" presStyleCnt="1" custScaleX="69898">
        <dgm:presLayoutVars>
          <dgm:chPref val="3"/>
        </dgm:presLayoutVars>
      </dgm:prSet>
      <dgm:spPr/>
    </dgm:pt>
    <dgm:pt modelId="{D6032E29-ECCD-438E-9B03-53B7F76BD19A}" type="pres">
      <dgm:prSet presAssocID="{D582959A-34F0-4302-852C-409D82078E61}" presName="level2hierChild" presStyleCnt="0"/>
      <dgm:spPr/>
    </dgm:pt>
    <dgm:pt modelId="{8C44853C-C32E-4D1C-8903-FC58482F6591}" type="pres">
      <dgm:prSet presAssocID="{DA19CB71-8748-4EB4-A380-274662A02EEF}" presName="conn2-1" presStyleLbl="parChTrans1D2" presStyleIdx="0" presStyleCnt="2"/>
      <dgm:spPr/>
    </dgm:pt>
    <dgm:pt modelId="{1AAAA8B7-7526-46F8-9064-6B9E950D88BC}" type="pres">
      <dgm:prSet presAssocID="{DA19CB71-8748-4EB4-A380-274662A02EEF}" presName="connTx" presStyleLbl="parChTrans1D2" presStyleIdx="0" presStyleCnt="2"/>
      <dgm:spPr/>
    </dgm:pt>
    <dgm:pt modelId="{6704E0EF-AC8D-4A40-B0F1-3FF0F69F19D2}" type="pres">
      <dgm:prSet presAssocID="{863CE5C0-13E8-40BF-9222-549154B0D5AB}" presName="root2" presStyleCnt="0"/>
      <dgm:spPr/>
    </dgm:pt>
    <dgm:pt modelId="{D0314FC5-6276-4A3B-8B49-D611C59444FB}" type="pres">
      <dgm:prSet presAssocID="{863CE5C0-13E8-40BF-9222-549154B0D5AB}" presName="LevelTwoTextNode" presStyleLbl="node2" presStyleIdx="0" presStyleCnt="2">
        <dgm:presLayoutVars>
          <dgm:chPref val="3"/>
        </dgm:presLayoutVars>
      </dgm:prSet>
      <dgm:spPr/>
    </dgm:pt>
    <dgm:pt modelId="{CE3D29D5-E5B5-4D2B-B7DC-12DFC93243A0}" type="pres">
      <dgm:prSet presAssocID="{863CE5C0-13E8-40BF-9222-549154B0D5AB}" presName="level3hierChild" presStyleCnt="0"/>
      <dgm:spPr/>
    </dgm:pt>
    <dgm:pt modelId="{AA4D9894-EA77-462E-83F9-B8EE5B9903E9}" type="pres">
      <dgm:prSet presAssocID="{D4DDA134-09DE-4F36-9B6E-B2EAADD90A91}" presName="conn2-1" presStyleLbl="parChTrans1D2" presStyleIdx="1" presStyleCnt="2"/>
      <dgm:spPr/>
    </dgm:pt>
    <dgm:pt modelId="{D660F022-7508-4BB2-A4CF-DE67BD78C28B}" type="pres">
      <dgm:prSet presAssocID="{D4DDA134-09DE-4F36-9B6E-B2EAADD90A91}" presName="connTx" presStyleLbl="parChTrans1D2" presStyleIdx="1" presStyleCnt="2"/>
      <dgm:spPr/>
    </dgm:pt>
    <dgm:pt modelId="{97D8D881-88DF-498E-A2EA-2307B1B9802E}" type="pres">
      <dgm:prSet presAssocID="{5F03C165-E74A-467E-B4D1-5F5FBD28FB94}" presName="root2" presStyleCnt="0"/>
      <dgm:spPr/>
    </dgm:pt>
    <dgm:pt modelId="{DE51CF78-7F07-45D5-B7D9-BA7168619711}" type="pres">
      <dgm:prSet presAssocID="{5F03C165-E74A-467E-B4D1-5F5FBD28FB94}" presName="LevelTwoTextNode" presStyleLbl="node2" presStyleIdx="1" presStyleCnt="2">
        <dgm:presLayoutVars>
          <dgm:chPref val="3"/>
        </dgm:presLayoutVars>
      </dgm:prSet>
      <dgm:spPr/>
    </dgm:pt>
    <dgm:pt modelId="{834523AD-F277-4D3E-9C78-613FADAF79D6}" type="pres">
      <dgm:prSet presAssocID="{5F03C165-E74A-467E-B4D1-5F5FBD28FB94}" presName="level3hierChild" presStyleCnt="0"/>
      <dgm:spPr/>
    </dgm:pt>
  </dgm:ptLst>
  <dgm:cxnLst>
    <dgm:cxn modelId="{6F68F60E-11E7-4CE7-821E-D8FA182B6BDF}" srcId="{D582959A-34F0-4302-852C-409D82078E61}" destId="{863CE5C0-13E8-40BF-9222-549154B0D5AB}" srcOrd="0" destOrd="0" parTransId="{DA19CB71-8748-4EB4-A380-274662A02EEF}" sibTransId="{C243EEEC-172B-4354-BF7E-4378FC3CB246}"/>
    <dgm:cxn modelId="{7E516C1C-DFA4-411A-BCF3-0FD62A0FABB5}" type="presOf" srcId="{D4DDA134-09DE-4F36-9B6E-B2EAADD90A91}" destId="{D660F022-7508-4BB2-A4CF-DE67BD78C28B}" srcOrd="1" destOrd="0" presId="urn:microsoft.com/office/officeart/2005/8/layout/hierarchy2"/>
    <dgm:cxn modelId="{CE181A21-0AF7-4711-8750-8CB858BD919B}" type="presOf" srcId="{D4DDA134-09DE-4F36-9B6E-B2EAADD90A91}" destId="{AA4D9894-EA77-462E-83F9-B8EE5B9903E9}" srcOrd="0" destOrd="0" presId="urn:microsoft.com/office/officeart/2005/8/layout/hierarchy2"/>
    <dgm:cxn modelId="{0925D324-7463-418E-A079-091EF756F9FC}" srcId="{AC4A681B-59E9-4C23-95FD-E5057A0D9EBA}" destId="{D582959A-34F0-4302-852C-409D82078E61}" srcOrd="0" destOrd="0" parTransId="{7ACA0DF9-0917-481A-B4F3-BE79BC39D14D}" sibTransId="{542D1469-A209-4686-87BF-1F8CBC5FD57B}"/>
    <dgm:cxn modelId="{B5B6D92D-A4B9-48AE-9F13-A22B739E073D}" type="presOf" srcId="{DA19CB71-8748-4EB4-A380-274662A02EEF}" destId="{1AAAA8B7-7526-46F8-9064-6B9E950D88BC}" srcOrd="1" destOrd="0" presId="urn:microsoft.com/office/officeart/2005/8/layout/hierarchy2"/>
    <dgm:cxn modelId="{7EAAD832-6AF2-4BDD-BC5B-78ABA5CCFE6C}" type="presOf" srcId="{D582959A-34F0-4302-852C-409D82078E61}" destId="{F5C0497E-4755-4F8F-966F-DFEE13B76A00}" srcOrd="0" destOrd="0" presId="urn:microsoft.com/office/officeart/2005/8/layout/hierarchy2"/>
    <dgm:cxn modelId="{8BC83550-9666-45EA-A270-EC8FF1ACE9A7}" type="presOf" srcId="{AC4A681B-59E9-4C23-95FD-E5057A0D9EBA}" destId="{9AF75100-0546-4911-8F3B-52FAAAAB882F}" srcOrd="0" destOrd="0" presId="urn:microsoft.com/office/officeart/2005/8/layout/hierarchy2"/>
    <dgm:cxn modelId="{56E5AFCA-40EA-45C8-8597-A537AE04C1F7}" type="presOf" srcId="{863CE5C0-13E8-40BF-9222-549154B0D5AB}" destId="{D0314FC5-6276-4A3B-8B49-D611C59444FB}" srcOrd="0" destOrd="0" presId="urn:microsoft.com/office/officeart/2005/8/layout/hierarchy2"/>
    <dgm:cxn modelId="{29E8FFCD-C0CF-4BBA-8A71-26644927D9E7}" type="presOf" srcId="{5F03C165-E74A-467E-B4D1-5F5FBD28FB94}" destId="{DE51CF78-7F07-45D5-B7D9-BA7168619711}" srcOrd="0" destOrd="0" presId="urn:microsoft.com/office/officeart/2005/8/layout/hierarchy2"/>
    <dgm:cxn modelId="{3CCFE0E9-D915-44BA-BF40-5108110AE547}" type="presOf" srcId="{DA19CB71-8748-4EB4-A380-274662A02EEF}" destId="{8C44853C-C32E-4D1C-8903-FC58482F6591}" srcOrd="0" destOrd="0" presId="urn:microsoft.com/office/officeart/2005/8/layout/hierarchy2"/>
    <dgm:cxn modelId="{DEF731ED-3C69-4651-9E50-84AE5FE10CBD}" srcId="{D582959A-34F0-4302-852C-409D82078E61}" destId="{5F03C165-E74A-467E-B4D1-5F5FBD28FB94}" srcOrd="1" destOrd="0" parTransId="{D4DDA134-09DE-4F36-9B6E-B2EAADD90A91}" sibTransId="{CC2FCD7E-419F-4D7D-A875-7533F2DA202B}"/>
    <dgm:cxn modelId="{97FCE68F-0C5C-4903-BD42-30DEBEB2D2A0}" type="presParOf" srcId="{9AF75100-0546-4911-8F3B-52FAAAAB882F}" destId="{D7CE63F6-ED7D-4795-B26C-844C68DB3E5F}" srcOrd="0" destOrd="0" presId="urn:microsoft.com/office/officeart/2005/8/layout/hierarchy2"/>
    <dgm:cxn modelId="{8EBBDBBF-2926-4B6A-A75A-44A853D01911}" type="presParOf" srcId="{D7CE63F6-ED7D-4795-B26C-844C68DB3E5F}" destId="{F5C0497E-4755-4F8F-966F-DFEE13B76A00}" srcOrd="0" destOrd="0" presId="urn:microsoft.com/office/officeart/2005/8/layout/hierarchy2"/>
    <dgm:cxn modelId="{0F89C2E5-3656-4D17-A11D-523293B2D3ED}" type="presParOf" srcId="{D7CE63F6-ED7D-4795-B26C-844C68DB3E5F}" destId="{D6032E29-ECCD-438E-9B03-53B7F76BD19A}" srcOrd="1" destOrd="0" presId="urn:microsoft.com/office/officeart/2005/8/layout/hierarchy2"/>
    <dgm:cxn modelId="{81E8FB6D-91B8-49BF-A8C6-619C0BFCCD16}" type="presParOf" srcId="{D6032E29-ECCD-438E-9B03-53B7F76BD19A}" destId="{8C44853C-C32E-4D1C-8903-FC58482F6591}" srcOrd="0" destOrd="0" presId="urn:microsoft.com/office/officeart/2005/8/layout/hierarchy2"/>
    <dgm:cxn modelId="{0FFBFDF3-CA33-40B5-B70A-81D4546A4B77}" type="presParOf" srcId="{8C44853C-C32E-4D1C-8903-FC58482F6591}" destId="{1AAAA8B7-7526-46F8-9064-6B9E950D88BC}" srcOrd="0" destOrd="0" presId="urn:microsoft.com/office/officeart/2005/8/layout/hierarchy2"/>
    <dgm:cxn modelId="{57301A04-DA13-4DA4-B22C-2031E23978A9}" type="presParOf" srcId="{D6032E29-ECCD-438E-9B03-53B7F76BD19A}" destId="{6704E0EF-AC8D-4A40-B0F1-3FF0F69F19D2}" srcOrd="1" destOrd="0" presId="urn:microsoft.com/office/officeart/2005/8/layout/hierarchy2"/>
    <dgm:cxn modelId="{2949CA3C-ECF7-474C-9020-4D8D644105E6}" type="presParOf" srcId="{6704E0EF-AC8D-4A40-B0F1-3FF0F69F19D2}" destId="{D0314FC5-6276-4A3B-8B49-D611C59444FB}" srcOrd="0" destOrd="0" presId="urn:microsoft.com/office/officeart/2005/8/layout/hierarchy2"/>
    <dgm:cxn modelId="{99B8D625-2D0D-4923-9E42-A8BC417063B7}" type="presParOf" srcId="{6704E0EF-AC8D-4A40-B0F1-3FF0F69F19D2}" destId="{CE3D29D5-E5B5-4D2B-B7DC-12DFC93243A0}" srcOrd="1" destOrd="0" presId="urn:microsoft.com/office/officeart/2005/8/layout/hierarchy2"/>
    <dgm:cxn modelId="{2A76EC66-4AA1-40F2-8545-163DBC9CD01F}" type="presParOf" srcId="{D6032E29-ECCD-438E-9B03-53B7F76BD19A}" destId="{AA4D9894-EA77-462E-83F9-B8EE5B9903E9}" srcOrd="2" destOrd="0" presId="urn:microsoft.com/office/officeart/2005/8/layout/hierarchy2"/>
    <dgm:cxn modelId="{44E9947A-DE8A-45AD-821B-6854A42E7EB4}" type="presParOf" srcId="{AA4D9894-EA77-462E-83F9-B8EE5B9903E9}" destId="{D660F022-7508-4BB2-A4CF-DE67BD78C28B}" srcOrd="0" destOrd="0" presId="urn:microsoft.com/office/officeart/2005/8/layout/hierarchy2"/>
    <dgm:cxn modelId="{589F7D1D-4667-4E14-A163-E9452EEBC6D8}" type="presParOf" srcId="{D6032E29-ECCD-438E-9B03-53B7F76BD19A}" destId="{97D8D881-88DF-498E-A2EA-2307B1B9802E}" srcOrd="3" destOrd="0" presId="urn:microsoft.com/office/officeart/2005/8/layout/hierarchy2"/>
    <dgm:cxn modelId="{3F464084-5727-445A-B682-249F934229CC}" type="presParOf" srcId="{97D8D881-88DF-498E-A2EA-2307B1B9802E}" destId="{DE51CF78-7F07-45D5-B7D9-BA7168619711}" srcOrd="0" destOrd="0" presId="urn:microsoft.com/office/officeart/2005/8/layout/hierarchy2"/>
    <dgm:cxn modelId="{380D78D5-042C-4913-ABBC-2254091A5A5D}" type="presParOf" srcId="{97D8D881-88DF-498E-A2EA-2307B1B9802E}" destId="{834523AD-F277-4D3E-9C78-613FADAF79D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C3F720-992B-4452-A4D2-B5CCE363FC19}"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vi-VN"/>
        </a:p>
      </dgm:t>
    </dgm:pt>
    <dgm:pt modelId="{EB5FA7E1-2A43-41F7-B594-7EB3C4E4F4EB}">
      <dgm:prSet phldrT="[Text]" custT="1"/>
      <dgm:spPr/>
      <dgm:t>
        <a:bodyPr/>
        <a:lstStyle/>
        <a:p>
          <a:r>
            <a:rPr lang="vi-VN" sz="4000" b="1" dirty="0"/>
            <a:t>Thăm khám</a:t>
          </a:r>
        </a:p>
      </dgm:t>
    </dgm:pt>
    <dgm:pt modelId="{43C53160-FF18-42ED-A946-BF67A08C1A25}" type="parTrans" cxnId="{59D0C570-1612-4C41-B9C3-1A35DAEED7F6}">
      <dgm:prSet/>
      <dgm:spPr/>
      <dgm:t>
        <a:bodyPr/>
        <a:lstStyle/>
        <a:p>
          <a:endParaRPr lang="vi-VN"/>
        </a:p>
      </dgm:t>
    </dgm:pt>
    <dgm:pt modelId="{8A237863-E59C-4139-B939-652FE2A047AD}" type="sibTrans" cxnId="{59D0C570-1612-4C41-B9C3-1A35DAEED7F6}">
      <dgm:prSet/>
      <dgm:spPr/>
      <dgm:t>
        <a:bodyPr/>
        <a:lstStyle/>
        <a:p>
          <a:endParaRPr lang="vi-VN"/>
        </a:p>
      </dgm:t>
    </dgm:pt>
    <dgm:pt modelId="{F2FE44B1-EAD6-4B26-AC62-14A8097E4C66}">
      <dgm:prSet phldrT="[Text]" custT="1"/>
      <dgm:spPr/>
      <dgm:t>
        <a:bodyPr/>
        <a:lstStyle/>
        <a:p>
          <a:r>
            <a:rPr lang="vi-VN" sz="3600" dirty="0"/>
            <a:t>Toàn thân</a:t>
          </a:r>
        </a:p>
      </dgm:t>
    </dgm:pt>
    <dgm:pt modelId="{9DA4EB56-7029-4174-941C-58B9B1BC1281}" type="parTrans" cxnId="{EB1E2521-C2EB-4747-93E4-3266E94739CC}">
      <dgm:prSet/>
      <dgm:spPr/>
      <dgm:t>
        <a:bodyPr/>
        <a:lstStyle/>
        <a:p>
          <a:endParaRPr lang="vi-VN"/>
        </a:p>
      </dgm:t>
    </dgm:pt>
    <dgm:pt modelId="{08B63ECC-A3B7-4F76-835C-B79CC1FADD97}" type="sibTrans" cxnId="{EB1E2521-C2EB-4747-93E4-3266E94739CC}">
      <dgm:prSet/>
      <dgm:spPr/>
      <dgm:t>
        <a:bodyPr/>
        <a:lstStyle/>
        <a:p>
          <a:endParaRPr lang="vi-VN"/>
        </a:p>
      </dgm:t>
    </dgm:pt>
    <dgm:pt modelId="{C6F4F530-6363-4F6B-AD8C-EC30DB063DC6}">
      <dgm:prSet phldrT="[Text]" custT="1"/>
      <dgm:spPr/>
      <dgm:t>
        <a:bodyPr/>
        <a:lstStyle/>
        <a:p>
          <a:pPr algn="l">
            <a:lnSpc>
              <a:spcPct val="100000"/>
            </a:lnSpc>
            <a:spcAft>
              <a:spcPts val="0"/>
            </a:spcAft>
          </a:pPr>
          <a:r>
            <a:rPr lang="vi-VN" sz="3200" dirty="0"/>
            <a:t>- Tinh thần</a:t>
          </a:r>
        </a:p>
        <a:p>
          <a:pPr algn="l">
            <a:lnSpc>
              <a:spcPct val="100000"/>
            </a:lnSpc>
            <a:spcAft>
              <a:spcPts val="0"/>
            </a:spcAft>
          </a:pPr>
          <a:r>
            <a:rPr lang="vi-VN" sz="3200" dirty="0"/>
            <a:t>- Thể trạng</a:t>
          </a:r>
        </a:p>
      </dgm:t>
    </dgm:pt>
    <dgm:pt modelId="{263B7BA6-C7F0-4FE2-8711-06E463A993B1}" type="parTrans" cxnId="{037E15B9-79E4-481A-BC0A-868CAB05B563}">
      <dgm:prSet/>
      <dgm:spPr/>
      <dgm:t>
        <a:bodyPr/>
        <a:lstStyle/>
        <a:p>
          <a:endParaRPr lang="vi-VN"/>
        </a:p>
      </dgm:t>
    </dgm:pt>
    <dgm:pt modelId="{ABC23F01-4841-4BEA-A1BA-19A655E2436D}" type="sibTrans" cxnId="{037E15B9-79E4-481A-BC0A-868CAB05B563}">
      <dgm:prSet/>
      <dgm:spPr/>
      <dgm:t>
        <a:bodyPr/>
        <a:lstStyle/>
        <a:p>
          <a:endParaRPr lang="vi-VN"/>
        </a:p>
      </dgm:t>
    </dgm:pt>
    <dgm:pt modelId="{F51B1614-FFDD-4A6A-92B8-D6CC2BEF65E8}">
      <dgm:prSet phldrT="[Text]" custT="1"/>
      <dgm:spPr/>
      <dgm:t>
        <a:bodyPr/>
        <a:lstStyle/>
        <a:p>
          <a:r>
            <a:rPr lang="vi-VN" sz="3600" dirty="0"/>
            <a:t>Khám bộ phận</a:t>
          </a:r>
        </a:p>
      </dgm:t>
    </dgm:pt>
    <dgm:pt modelId="{91C3DD21-0474-4C9D-8144-5D4038743F22}" type="parTrans" cxnId="{5DFA899A-CB35-44D9-A966-4776401672FA}">
      <dgm:prSet/>
      <dgm:spPr/>
      <dgm:t>
        <a:bodyPr/>
        <a:lstStyle/>
        <a:p>
          <a:endParaRPr lang="vi-VN"/>
        </a:p>
      </dgm:t>
    </dgm:pt>
    <dgm:pt modelId="{E498B414-E8AE-4B25-91C2-CA0BD6FB7CFF}" type="sibTrans" cxnId="{5DFA899A-CB35-44D9-A966-4776401672FA}">
      <dgm:prSet/>
      <dgm:spPr/>
      <dgm:t>
        <a:bodyPr/>
        <a:lstStyle/>
        <a:p>
          <a:endParaRPr lang="vi-VN"/>
        </a:p>
      </dgm:t>
    </dgm:pt>
    <dgm:pt modelId="{97B87B48-6E0D-4FE4-882A-C0FEDE6629DE}">
      <dgm:prSet custT="1"/>
      <dgm:spPr/>
      <dgm:t>
        <a:bodyPr/>
        <a:lstStyle/>
        <a:p>
          <a:pPr algn="l"/>
          <a:r>
            <a:rPr lang="vi-VN" sz="3200" dirty="0"/>
            <a:t>- Quan sát</a:t>
          </a:r>
        </a:p>
        <a:p>
          <a:pPr algn="l"/>
          <a:r>
            <a:rPr lang="vi-VN" sz="3200" dirty="0"/>
            <a:t>- Sờ</a:t>
          </a:r>
        </a:p>
      </dgm:t>
    </dgm:pt>
    <dgm:pt modelId="{D42D6188-D915-4F7B-AF2A-EB0CBDA30C73}" type="parTrans" cxnId="{CA90D658-09FF-47B0-8372-1D0F5303F7FE}">
      <dgm:prSet/>
      <dgm:spPr/>
      <dgm:t>
        <a:bodyPr/>
        <a:lstStyle/>
        <a:p>
          <a:endParaRPr lang="vi-VN"/>
        </a:p>
      </dgm:t>
    </dgm:pt>
    <dgm:pt modelId="{D9FEB94D-3621-40DF-8E8A-7EA7F21C6ED3}" type="sibTrans" cxnId="{CA90D658-09FF-47B0-8372-1D0F5303F7FE}">
      <dgm:prSet/>
      <dgm:spPr/>
      <dgm:t>
        <a:bodyPr/>
        <a:lstStyle/>
        <a:p>
          <a:endParaRPr lang="vi-VN"/>
        </a:p>
      </dgm:t>
    </dgm:pt>
    <dgm:pt modelId="{E92FE959-2F30-446D-97A0-7DDAE8C5DC58}" type="pres">
      <dgm:prSet presAssocID="{79C3F720-992B-4452-A4D2-B5CCE363FC19}" presName="diagram" presStyleCnt="0">
        <dgm:presLayoutVars>
          <dgm:chPref val="1"/>
          <dgm:dir/>
          <dgm:animOne val="branch"/>
          <dgm:animLvl val="lvl"/>
          <dgm:resizeHandles val="exact"/>
        </dgm:presLayoutVars>
      </dgm:prSet>
      <dgm:spPr/>
    </dgm:pt>
    <dgm:pt modelId="{5B1A80B5-5A18-4A1E-A058-109B7E3F2BD8}" type="pres">
      <dgm:prSet presAssocID="{EB5FA7E1-2A43-41F7-B594-7EB3C4E4F4EB}" presName="root1" presStyleCnt="0"/>
      <dgm:spPr/>
    </dgm:pt>
    <dgm:pt modelId="{66B7088E-12DB-41A9-9CA6-C8389E82A2C0}" type="pres">
      <dgm:prSet presAssocID="{EB5FA7E1-2A43-41F7-B594-7EB3C4E4F4EB}" presName="LevelOneTextNode" presStyleLbl="node0" presStyleIdx="0" presStyleCnt="1" custLinFactNeighborX="-10059" custLinFactNeighborY="-975">
        <dgm:presLayoutVars>
          <dgm:chPref val="3"/>
        </dgm:presLayoutVars>
      </dgm:prSet>
      <dgm:spPr/>
    </dgm:pt>
    <dgm:pt modelId="{DFE04EA3-1F07-416F-A70A-C27C5D2EC26A}" type="pres">
      <dgm:prSet presAssocID="{EB5FA7E1-2A43-41F7-B594-7EB3C4E4F4EB}" presName="level2hierChild" presStyleCnt="0"/>
      <dgm:spPr/>
    </dgm:pt>
    <dgm:pt modelId="{D334C9F6-4722-42B5-BA26-B264701AC3F6}" type="pres">
      <dgm:prSet presAssocID="{9DA4EB56-7029-4174-941C-58B9B1BC1281}" presName="conn2-1" presStyleLbl="parChTrans1D2" presStyleIdx="0" presStyleCnt="2"/>
      <dgm:spPr/>
    </dgm:pt>
    <dgm:pt modelId="{1CA444D9-46E3-4807-96D9-34338DC72D22}" type="pres">
      <dgm:prSet presAssocID="{9DA4EB56-7029-4174-941C-58B9B1BC1281}" presName="connTx" presStyleLbl="parChTrans1D2" presStyleIdx="0" presStyleCnt="2"/>
      <dgm:spPr/>
    </dgm:pt>
    <dgm:pt modelId="{1AF59A9D-5DF8-49B4-BC12-FC8DE028B984}" type="pres">
      <dgm:prSet presAssocID="{F2FE44B1-EAD6-4B26-AC62-14A8097E4C66}" presName="root2" presStyleCnt="0"/>
      <dgm:spPr/>
    </dgm:pt>
    <dgm:pt modelId="{5B4DF5CF-5DBC-4EDC-B6A8-AA13253DA08B}" type="pres">
      <dgm:prSet presAssocID="{F2FE44B1-EAD6-4B26-AC62-14A8097E4C66}" presName="LevelTwoTextNode" presStyleLbl="node2" presStyleIdx="0" presStyleCnt="2" custLinFactNeighborX="13" custLinFactNeighborY="-1058">
        <dgm:presLayoutVars>
          <dgm:chPref val="3"/>
        </dgm:presLayoutVars>
      </dgm:prSet>
      <dgm:spPr/>
    </dgm:pt>
    <dgm:pt modelId="{31D4483F-E3EA-4BDA-BA7E-2FB771743DFF}" type="pres">
      <dgm:prSet presAssocID="{F2FE44B1-EAD6-4B26-AC62-14A8097E4C66}" presName="level3hierChild" presStyleCnt="0"/>
      <dgm:spPr/>
    </dgm:pt>
    <dgm:pt modelId="{D22D3D8A-B1BB-4725-9E9B-685A44CB08BF}" type="pres">
      <dgm:prSet presAssocID="{263B7BA6-C7F0-4FE2-8711-06E463A993B1}" presName="conn2-1" presStyleLbl="parChTrans1D3" presStyleIdx="0" presStyleCnt="2"/>
      <dgm:spPr/>
    </dgm:pt>
    <dgm:pt modelId="{1D0F8F43-AA5A-4324-8E14-95CBEAC34C6E}" type="pres">
      <dgm:prSet presAssocID="{263B7BA6-C7F0-4FE2-8711-06E463A993B1}" presName="connTx" presStyleLbl="parChTrans1D3" presStyleIdx="0" presStyleCnt="2"/>
      <dgm:spPr/>
    </dgm:pt>
    <dgm:pt modelId="{12F60702-66C3-4623-BFA6-EDB0089FFEB8}" type="pres">
      <dgm:prSet presAssocID="{C6F4F530-6363-4F6B-AD8C-EC30DB063DC6}" presName="root2" presStyleCnt="0"/>
      <dgm:spPr/>
    </dgm:pt>
    <dgm:pt modelId="{59820B5F-35A8-464A-9AB4-3A20EA62E555}" type="pres">
      <dgm:prSet presAssocID="{C6F4F530-6363-4F6B-AD8C-EC30DB063DC6}" presName="LevelTwoTextNode" presStyleLbl="node3" presStyleIdx="0" presStyleCnt="2">
        <dgm:presLayoutVars>
          <dgm:chPref val="3"/>
        </dgm:presLayoutVars>
      </dgm:prSet>
      <dgm:spPr/>
    </dgm:pt>
    <dgm:pt modelId="{6C634AF8-76C7-4C4F-8C10-1BA95A1B2AD2}" type="pres">
      <dgm:prSet presAssocID="{C6F4F530-6363-4F6B-AD8C-EC30DB063DC6}" presName="level3hierChild" presStyleCnt="0"/>
      <dgm:spPr/>
    </dgm:pt>
    <dgm:pt modelId="{C31AAFB9-8947-4B4A-9063-9E2C0FFE2D11}" type="pres">
      <dgm:prSet presAssocID="{91C3DD21-0474-4C9D-8144-5D4038743F22}" presName="conn2-1" presStyleLbl="parChTrans1D2" presStyleIdx="1" presStyleCnt="2"/>
      <dgm:spPr/>
    </dgm:pt>
    <dgm:pt modelId="{564E7785-B00F-4833-8E74-E00F7AB5BDD0}" type="pres">
      <dgm:prSet presAssocID="{91C3DD21-0474-4C9D-8144-5D4038743F22}" presName="connTx" presStyleLbl="parChTrans1D2" presStyleIdx="1" presStyleCnt="2"/>
      <dgm:spPr/>
    </dgm:pt>
    <dgm:pt modelId="{AA167DA9-D6A1-4673-8B8A-FCF06ABE8F6E}" type="pres">
      <dgm:prSet presAssocID="{F51B1614-FFDD-4A6A-92B8-D6CC2BEF65E8}" presName="root2" presStyleCnt="0"/>
      <dgm:spPr/>
    </dgm:pt>
    <dgm:pt modelId="{CFD8235C-B5F2-44DA-A6CC-6FB5CE431BB8}" type="pres">
      <dgm:prSet presAssocID="{F51B1614-FFDD-4A6A-92B8-D6CC2BEF65E8}" presName="LevelTwoTextNode" presStyleLbl="node2" presStyleIdx="1" presStyleCnt="2">
        <dgm:presLayoutVars>
          <dgm:chPref val="3"/>
        </dgm:presLayoutVars>
      </dgm:prSet>
      <dgm:spPr/>
    </dgm:pt>
    <dgm:pt modelId="{42BA0FBD-809E-49F9-8DA9-24A0EC24BFF4}" type="pres">
      <dgm:prSet presAssocID="{F51B1614-FFDD-4A6A-92B8-D6CC2BEF65E8}" presName="level3hierChild" presStyleCnt="0"/>
      <dgm:spPr/>
    </dgm:pt>
    <dgm:pt modelId="{D576FB11-7D84-438A-8B90-9071E5E067E2}" type="pres">
      <dgm:prSet presAssocID="{D42D6188-D915-4F7B-AF2A-EB0CBDA30C73}" presName="conn2-1" presStyleLbl="parChTrans1D3" presStyleIdx="1" presStyleCnt="2"/>
      <dgm:spPr/>
    </dgm:pt>
    <dgm:pt modelId="{AC23EAB7-64A3-49BC-ADA6-EDFBA67E5DB5}" type="pres">
      <dgm:prSet presAssocID="{D42D6188-D915-4F7B-AF2A-EB0CBDA30C73}" presName="connTx" presStyleLbl="parChTrans1D3" presStyleIdx="1" presStyleCnt="2"/>
      <dgm:spPr/>
    </dgm:pt>
    <dgm:pt modelId="{72D90776-AA35-4662-9F4C-43D8AAAA4E33}" type="pres">
      <dgm:prSet presAssocID="{97B87B48-6E0D-4FE4-882A-C0FEDE6629DE}" presName="root2" presStyleCnt="0"/>
      <dgm:spPr/>
    </dgm:pt>
    <dgm:pt modelId="{EDD288E7-9C63-4BD9-B603-4CDE221DABFE}" type="pres">
      <dgm:prSet presAssocID="{97B87B48-6E0D-4FE4-882A-C0FEDE6629DE}" presName="LevelTwoTextNode" presStyleLbl="node3" presStyleIdx="1" presStyleCnt="2" custLinFactNeighborY="868">
        <dgm:presLayoutVars>
          <dgm:chPref val="3"/>
        </dgm:presLayoutVars>
      </dgm:prSet>
      <dgm:spPr/>
    </dgm:pt>
    <dgm:pt modelId="{F01885F7-0CF6-492B-9577-A8970D94E1FA}" type="pres">
      <dgm:prSet presAssocID="{97B87B48-6E0D-4FE4-882A-C0FEDE6629DE}" presName="level3hierChild" presStyleCnt="0"/>
      <dgm:spPr/>
    </dgm:pt>
  </dgm:ptLst>
  <dgm:cxnLst>
    <dgm:cxn modelId="{B5679309-DB84-4F62-9DC9-28320EA39294}" type="presOf" srcId="{D42D6188-D915-4F7B-AF2A-EB0CBDA30C73}" destId="{AC23EAB7-64A3-49BC-ADA6-EDFBA67E5DB5}" srcOrd="1" destOrd="0" presId="urn:microsoft.com/office/officeart/2005/8/layout/hierarchy2"/>
    <dgm:cxn modelId="{EB1E2521-C2EB-4747-93E4-3266E94739CC}" srcId="{EB5FA7E1-2A43-41F7-B594-7EB3C4E4F4EB}" destId="{F2FE44B1-EAD6-4B26-AC62-14A8097E4C66}" srcOrd="0" destOrd="0" parTransId="{9DA4EB56-7029-4174-941C-58B9B1BC1281}" sibTransId="{08B63ECC-A3B7-4F76-835C-B79CC1FADD97}"/>
    <dgm:cxn modelId="{58A74A35-190C-47B9-8E94-D6CBE5EBBF15}" type="presOf" srcId="{97B87B48-6E0D-4FE4-882A-C0FEDE6629DE}" destId="{EDD288E7-9C63-4BD9-B603-4CDE221DABFE}" srcOrd="0" destOrd="0" presId="urn:microsoft.com/office/officeart/2005/8/layout/hierarchy2"/>
    <dgm:cxn modelId="{0A04F03B-7C22-49CA-9D0A-3E2E1A43BA4C}" type="presOf" srcId="{263B7BA6-C7F0-4FE2-8711-06E463A993B1}" destId="{D22D3D8A-B1BB-4725-9E9B-685A44CB08BF}" srcOrd="0" destOrd="0" presId="urn:microsoft.com/office/officeart/2005/8/layout/hierarchy2"/>
    <dgm:cxn modelId="{0F534460-C965-46AE-BCB0-2CB3F90497BE}" type="presOf" srcId="{91C3DD21-0474-4C9D-8144-5D4038743F22}" destId="{564E7785-B00F-4833-8E74-E00F7AB5BDD0}" srcOrd="1" destOrd="0" presId="urn:microsoft.com/office/officeart/2005/8/layout/hierarchy2"/>
    <dgm:cxn modelId="{D160D34B-0AD4-400D-BE70-974CBAD1C26B}" type="presOf" srcId="{9DA4EB56-7029-4174-941C-58B9B1BC1281}" destId="{1CA444D9-46E3-4807-96D9-34338DC72D22}" srcOrd="1" destOrd="0" presId="urn:microsoft.com/office/officeart/2005/8/layout/hierarchy2"/>
    <dgm:cxn modelId="{BA2CA44D-9FCF-4E4D-8C88-CBF81B6340EE}" type="presOf" srcId="{F2FE44B1-EAD6-4B26-AC62-14A8097E4C66}" destId="{5B4DF5CF-5DBC-4EDC-B6A8-AA13253DA08B}" srcOrd="0" destOrd="0" presId="urn:microsoft.com/office/officeart/2005/8/layout/hierarchy2"/>
    <dgm:cxn modelId="{59D0C570-1612-4C41-B9C3-1A35DAEED7F6}" srcId="{79C3F720-992B-4452-A4D2-B5CCE363FC19}" destId="{EB5FA7E1-2A43-41F7-B594-7EB3C4E4F4EB}" srcOrd="0" destOrd="0" parTransId="{43C53160-FF18-42ED-A946-BF67A08C1A25}" sibTransId="{8A237863-E59C-4139-B939-652FE2A047AD}"/>
    <dgm:cxn modelId="{38639D71-0885-48A2-8224-4E1BFD568FC5}" type="presOf" srcId="{9DA4EB56-7029-4174-941C-58B9B1BC1281}" destId="{D334C9F6-4722-42B5-BA26-B264701AC3F6}" srcOrd="0" destOrd="0" presId="urn:microsoft.com/office/officeart/2005/8/layout/hierarchy2"/>
    <dgm:cxn modelId="{CA90D658-09FF-47B0-8372-1D0F5303F7FE}" srcId="{F51B1614-FFDD-4A6A-92B8-D6CC2BEF65E8}" destId="{97B87B48-6E0D-4FE4-882A-C0FEDE6629DE}" srcOrd="0" destOrd="0" parTransId="{D42D6188-D915-4F7B-AF2A-EB0CBDA30C73}" sibTransId="{D9FEB94D-3621-40DF-8E8A-7EA7F21C6ED3}"/>
    <dgm:cxn modelId="{5DFA899A-CB35-44D9-A966-4776401672FA}" srcId="{EB5FA7E1-2A43-41F7-B594-7EB3C4E4F4EB}" destId="{F51B1614-FFDD-4A6A-92B8-D6CC2BEF65E8}" srcOrd="1" destOrd="0" parTransId="{91C3DD21-0474-4C9D-8144-5D4038743F22}" sibTransId="{E498B414-E8AE-4B25-91C2-CA0BD6FB7CFF}"/>
    <dgm:cxn modelId="{CCAA2EA8-2094-412E-AEE7-284C051C7E47}" type="presOf" srcId="{79C3F720-992B-4452-A4D2-B5CCE363FC19}" destId="{E92FE959-2F30-446D-97A0-7DDAE8C5DC58}" srcOrd="0" destOrd="0" presId="urn:microsoft.com/office/officeart/2005/8/layout/hierarchy2"/>
    <dgm:cxn modelId="{B29243B4-F540-4C17-AD98-3E325C4307F8}" type="presOf" srcId="{263B7BA6-C7F0-4FE2-8711-06E463A993B1}" destId="{1D0F8F43-AA5A-4324-8E14-95CBEAC34C6E}" srcOrd="1" destOrd="0" presId="urn:microsoft.com/office/officeart/2005/8/layout/hierarchy2"/>
    <dgm:cxn modelId="{037E15B9-79E4-481A-BC0A-868CAB05B563}" srcId="{F2FE44B1-EAD6-4B26-AC62-14A8097E4C66}" destId="{C6F4F530-6363-4F6B-AD8C-EC30DB063DC6}" srcOrd="0" destOrd="0" parTransId="{263B7BA6-C7F0-4FE2-8711-06E463A993B1}" sibTransId="{ABC23F01-4841-4BEA-A1BA-19A655E2436D}"/>
    <dgm:cxn modelId="{A7DF55C2-37DA-4FC8-97A5-31F6AC55FA28}" type="presOf" srcId="{D42D6188-D915-4F7B-AF2A-EB0CBDA30C73}" destId="{D576FB11-7D84-438A-8B90-9071E5E067E2}" srcOrd="0" destOrd="0" presId="urn:microsoft.com/office/officeart/2005/8/layout/hierarchy2"/>
    <dgm:cxn modelId="{D24089CB-7EF2-4EF6-97E4-D30255586F42}" type="presOf" srcId="{C6F4F530-6363-4F6B-AD8C-EC30DB063DC6}" destId="{59820B5F-35A8-464A-9AB4-3A20EA62E555}" srcOrd="0" destOrd="0" presId="urn:microsoft.com/office/officeart/2005/8/layout/hierarchy2"/>
    <dgm:cxn modelId="{334C9FD5-91F0-49E5-8438-C127B83CEC52}" type="presOf" srcId="{EB5FA7E1-2A43-41F7-B594-7EB3C4E4F4EB}" destId="{66B7088E-12DB-41A9-9CA6-C8389E82A2C0}" srcOrd="0" destOrd="0" presId="urn:microsoft.com/office/officeart/2005/8/layout/hierarchy2"/>
    <dgm:cxn modelId="{F0312EE1-C3CB-4E67-804A-DA0EB4D92BC7}" type="presOf" srcId="{F51B1614-FFDD-4A6A-92B8-D6CC2BEF65E8}" destId="{CFD8235C-B5F2-44DA-A6CC-6FB5CE431BB8}" srcOrd="0" destOrd="0" presId="urn:microsoft.com/office/officeart/2005/8/layout/hierarchy2"/>
    <dgm:cxn modelId="{300435EA-755B-45A9-BABB-A0BFE85EAEE8}" type="presOf" srcId="{91C3DD21-0474-4C9D-8144-5D4038743F22}" destId="{C31AAFB9-8947-4B4A-9063-9E2C0FFE2D11}" srcOrd="0" destOrd="0" presId="urn:microsoft.com/office/officeart/2005/8/layout/hierarchy2"/>
    <dgm:cxn modelId="{CFDB27E6-A924-46D7-BD5A-77CE87882893}" type="presParOf" srcId="{E92FE959-2F30-446D-97A0-7DDAE8C5DC58}" destId="{5B1A80B5-5A18-4A1E-A058-109B7E3F2BD8}" srcOrd="0" destOrd="0" presId="urn:microsoft.com/office/officeart/2005/8/layout/hierarchy2"/>
    <dgm:cxn modelId="{9BEC0DAE-6E6B-402C-99A1-167103876B23}" type="presParOf" srcId="{5B1A80B5-5A18-4A1E-A058-109B7E3F2BD8}" destId="{66B7088E-12DB-41A9-9CA6-C8389E82A2C0}" srcOrd="0" destOrd="0" presId="urn:microsoft.com/office/officeart/2005/8/layout/hierarchy2"/>
    <dgm:cxn modelId="{B77E551B-9F5C-4648-8B3B-37F75AFC7EC6}" type="presParOf" srcId="{5B1A80B5-5A18-4A1E-A058-109B7E3F2BD8}" destId="{DFE04EA3-1F07-416F-A70A-C27C5D2EC26A}" srcOrd="1" destOrd="0" presId="urn:microsoft.com/office/officeart/2005/8/layout/hierarchy2"/>
    <dgm:cxn modelId="{98D3BF80-8A16-4A07-A051-1CA95E704024}" type="presParOf" srcId="{DFE04EA3-1F07-416F-A70A-C27C5D2EC26A}" destId="{D334C9F6-4722-42B5-BA26-B264701AC3F6}" srcOrd="0" destOrd="0" presId="urn:microsoft.com/office/officeart/2005/8/layout/hierarchy2"/>
    <dgm:cxn modelId="{C4A60C8B-3AB0-45A7-8389-A0DF1970985D}" type="presParOf" srcId="{D334C9F6-4722-42B5-BA26-B264701AC3F6}" destId="{1CA444D9-46E3-4807-96D9-34338DC72D22}" srcOrd="0" destOrd="0" presId="urn:microsoft.com/office/officeart/2005/8/layout/hierarchy2"/>
    <dgm:cxn modelId="{14E118C4-5CDF-4159-8923-EB7D455C7681}" type="presParOf" srcId="{DFE04EA3-1F07-416F-A70A-C27C5D2EC26A}" destId="{1AF59A9D-5DF8-49B4-BC12-FC8DE028B984}" srcOrd="1" destOrd="0" presId="urn:microsoft.com/office/officeart/2005/8/layout/hierarchy2"/>
    <dgm:cxn modelId="{1DFFD394-B5BA-442D-A467-295D16679BB3}" type="presParOf" srcId="{1AF59A9D-5DF8-49B4-BC12-FC8DE028B984}" destId="{5B4DF5CF-5DBC-4EDC-B6A8-AA13253DA08B}" srcOrd="0" destOrd="0" presId="urn:microsoft.com/office/officeart/2005/8/layout/hierarchy2"/>
    <dgm:cxn modelId="{BC4E8CB6-8031-4CA2-8204-B021C5A6D551}" type="presParOf" srcId="{1AF59A9D-5DF8-49B4-BC12-FC8DE028B984}" destId="{31D4483F-E3EA-4BDA-BA7E-2FB771743DFF}" srcOrd="1" destOrd="0" presId="urn:microsoft.com/office/officeart/2005/8/layout/hierarchy2"/>
    <dgm:cxn modelId="{14E59198-F2E8-46A3-A37C-50050FA8B660}" type="presParOf" srcId="{31D4483F-E3EA-4BDA-BA7E-2FB771743DFF}" destId="{D22D3D8A-B1BB-4725-9E9B-685A44CB08BF}" srcOrd="0" destOrd="0" presId="urn:microsoft.com/office/officeart/2005/8/layout/hierarchy2"/>
    <dgm:cxn modelId="{3FEEE43F-BFC9-4603-9818-6CF9FEBEC305}" type="presParOf" srcId="{D22D3D8A-B1BB-4725-9E9B-685A44CB08BF}" destId="{1D0F8F43-AA5A-4324-8E14-95CBEAC34C6E}" srcOrd="0" destOrd="0" presId="urn:microsoft.com/office/officeart/2005/8/layout/hierarchy2"/>
    <dgm:cxn modelId="{060B1B99-1694-4A81-A2C3-5FE884B683CF}" type="presParOf" srcId="{31D4483F-E3EA-4BDA-BA7E-2FB771743DFF}" destId="{12F60702-66C3-4623-BFA6-EDB0089FFEB8}" srcOrd="1" destOrd="0" presId="urn:microsoft.com/office/officeart/2005/8/layout/hierarchy2"/>
    <dgm:cxn modelId="{781AAEAC-6DE9-4BDD-A5D6-5A2BD8FD8FAF}" type="presParOf" srcId="{12F60702-66C3-4623-BFA6-EDB0089FFEB8}" destId="{59820B5F-35A8-464A-9AB4-3A20EA62E555}" srcOrd="0" destOrd="0" presId="urn:microsoft.com/office/officeart/2005/8/layout/hierarchy2"/>
    <dgm:cxn modelId="{580968C3-6862-43DA-B696-642C97D2CC9E}" type="presParOf" srcId="{12F60702-66C3-4623-BFA6-EDB0089FFEB8}" destId="{6C634AF8-76C7-4C4F-8C10-1BA95A1B2AD2}" srcOrd="1" destOrd="0" presId="urn:microsoft.com/office/officeart/2005/8/layout/hierarchy2"/>
    <dgm:cxn modelId="{C90A4564-E1AF-4220-B168-7DFD02072BE2}" type="presParOf" srcId="{DFE04EA3-1F07-416F-A70A-C27C5D2EC26A}" destId="{C31AAFB9-8947-4B4A-9063-9E2C0FFE2D11}" srcOrd="2" destOrd="0" presId="urn:microsoft.com/office/officeart/2005/8/layout/hierarchy2"/>
    <dgm:cxn modelId="{B8F073A9-636F-4251-AF27-52A59204014A}" type="presParOf" srcId="{C31AAFB9-8947-4B4A-9063-9E2C0FFE2D11}" destId="{564E7785-B00F-4833-8E74-E00F7AB5BDD0}" srcOrd="0" destOrd="0" presId="urn:microsoft.com/office/officeart/2005/8/layout/hierarchy2"/>
    <dgm:cxn modelId="{1A7ECFC2-A20B-4E88-B08F-AC31B75962E7}" type="presParOf" srcId="{DFE04EA3-1F07-416F-A70A-C27C5D2EC26A}" destId="{AA167DA9-D6A1-4673-8B8A-FCF06ABE8F6E}" srcOrd="3" destOrd="0" presId="urn:microsoft.com/office/officeart/2005/8/layout/hierarchy2"/>
    <dgm:cxn modelId="{6F5C3FA4-52D4-443C-8F97-89593C435F93}" type="presParOf" srcId="{AA167DA9-D6A1-4673-8B8A-FCF06ABE8F6E}" destId="{CFD8235C-B5F2-44DA-A6CC-6FB5CE431BB8}" srcOrd="0" destOrd="0" presId="urn:microsoft.com/office/officeart/2005/8/layout/hierarchy2"/>
    <dgm:cxn modelId="{141193CF-A343-4B57-B4B7-BF30004B6F03}" type="presParOf" srcId="{AA167DA9-D6A1-4673-8B8A-FCF06ABE8F6E}" destId="{42BA0FBD-809E-49F9-8DA9-24A0EC24BFF4}" srcOrd="1" destOrd="0" presId="urn:microsoft.com/office/officeart/2005/8/layout/hierarchy2"/>
    <dgm:cxn modelId="{AD72CC79-2F84-4762-A1DA-EA9F8F0A3AA4}" type="presParOf" srcId="{42BA0FBD-809E-49F9-8DA9-24A0EC24BFF4}" destId="{D576FB11-7D84-438A-8B90-9071E5E067E2}" srcOrd="0" destOrd="0" presId="urn:microsoft.com/office/officeart/2005/8/layout/hierarchy2"/>
    <dgm:cxn modelId="{D1172890-0560-4E74-B9E9-3F0CA143A679}" type="presParOf" srcId="{D576FB11-7D84-438A-8B90-9071E5E067E2}" destId="{AC23EAB7-64A3-49BC-ADA6-EDFBA67E5DB5}" srcOrd="0" destOrd="0" presId="urn:microsoft.com/office/officeart/2005/8/layout/hierarchy2"/>
    <dgm:cxn modelId="{AE4E57EB-CE6E-4530-BDC4-DC811826CEDD}" type="presParOf" srcId="{42BA0FBD-809E-49F9-8DA9-24A0EC24BFF4}" destId="{72D90776-AA35-4662-9F4C-43D8AAAA4E33}" srcOrd="1" destOrd="0" presId="urn:microsoft.com/office/officeart/2005/8/layout/hierarchy2"/>
    <dgm:cxn modelId="{CEF9ABE7-9D1C-4F48-B3CD-52464D266461}" type="presParOf" srcId="{72D90776-AA35-4662-9F4C-43D8AAAA4E33}" destId="{EDD288E7-9C63-4BD9-B603-4CDE221DABFE}" srcOrd="0" destOrd="0" presId="urn:microsoft.com/office/officeart/2005/8/layout/hierarchy2"/>
    <dgm:cxn modelId="{B247C619-2355-4815-9921-0DEBEDF0A85A}" type="presParOf" srcId="{72D90776-AA35-4662-9F4C-43D8AAAA4E33}" destId="{F01885F7-0CF6-492B-9577-A8970D94E1F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F259B3-78F8-4283-9295-6AF5BD4AA1AF}"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vi-VN"/>
        </a:p>
      </dgm:t>
    </dgm:pt>
    <dgm:pt modelId="{8A3CB7EE-D49F-4B7B-B4D2-10552BB11107}">
      <dgm:prSet phldrT="[Text]" custT="1"/>
      <dgm:spPr/>
      <dgm:t>
        <a:bodyPr/>
        <a:lstStyle/>
        <a:p>
          <a:r>
            <a:rPr lang="vi-VN" sz="3600" dirty="0"/>
            <a:t>Tăng thân nhiệt liên quan đến tình trạng nhiễm trùng.</a:t>
          </a:r>
        </a:p>
      </dgm:t>
    </dgm:pt>
    <dgm:pt modelId="{759F49E1-3174-45BF-8473-81323B071A8B}" type="parTrans" cxnId="{E7B2FB59-131F-477D-93A9-DA73D99DB86D}">
      <dgm:prSet/>
      <dgm:spPr/>
      <dgm:t>
        <a:bodyPr/>
        <a:lstStyle/>
        <a:p>
          <a:endParaRPr lang="vi-VN"/>
        </a:p>
      </dgm:t>
    </dgm:pt>
    <dgm:pt modelId="{4EAF7D94-FFAC-4DB0-A9A2-5C07BF1C7819}" type="sibTrans" cxnId="{E7B2FB59-131F-477D-93A9-DA73D99DB86D}">
      <dgm:prSet/>
      <dgm:spPr/>
      <dgm:t>
        <a:bodyPr/>
        <a:lstStyle/>
        <a:p>
          <a:endParaRPr lang="vi-VN"/>
        </a:p>
      </dgm:t>
    </dgm:pt>
    <dgm:pt modelId="{1645D0D9-1664-4938-875E-9FCFFDC40FBC}">
      <dgm:prSet phldrT="[Text]" custT="1"/>
      <dgm:spPr/>
      <dgm:t>
        <a:bodyPr/>
        <a:lstStyle/>
        <a:p>
          <a:r>
            <a:rPr lang="vi-VN" sz="3600" dirty="0"/>
            <a:t>Tình trạng chảy máu liên quan đến giảm số lượng tiểu cầu.</a:t>
          </a:r>
        </a:p>
      </dgm:t>
    </dgm:pt>
    <dgm:pt modelId="{6D58846B-F821-4173-893A-DD60E40CCE31}" type="parTrans" cxnId="{F6EC7126-F4DF-4B28-8B29-A898CF572CF3}">
      <dgm:prSet/>
      <dgm:spPr/>
      <dgm:t>
        <a:bodyPr/>
        <a:lstStyle/>
        <a:p>
          <a:endParaRPr lang="vi-VN"/>
        </a:p>
      </dgm:t>
    </dgm:pt>
    <dgm:pt modelId="{0F543804-F3AA-49C1-B40C-5CBE9A696C5E}" type="sibTrans" cxnId="{F6EC7126-F4DF-4B28-8B29-A898CF572CF3}">
      <dgm:prSet/>
      <dgm:spPr/>
      <dgm:t>
        <a:bodyPr/>
        <a:lstStyle/>
        <a:p>
          <a:endParaRPr lang="vi-VN"/>
        </a:p>
      </dgm:t>
    </dgm:pt>
    <dgm:pt modelId="{1495B06C-2349-495E-8BFB-4494227C2A05}">
      <dgm:prSet custT="1"/>
      <dgm:spPr/>
      <dgm:t>
        <a:bodyPr/>
        <a:lstStyle/>
        <a:p>
          <a:r>
            <a:rPr lang="vi-VN" sz="3600" dirty="0"/>
            <a:t>Người bệnh đau đầu, chóng mặt liên quan đến tình trạng thiếu máu</a:t>
          </a:r>
        </a:p>
      </dgm:t>
    </dgm:pt>
    <dgm:pt modelId="{F449F4DE-1CF8-4935-9F19-E30F9FB6D5E6}" type="parTrans" cxnId="{EE8EFCF2-04A3-446D-9C5D-2BB7F14C38B5}">
      <dgm:prSet/>
      <dgm:spPr/>
      <dgm:t>
        <a:bodyPr/>
        <a:lstStyle/>
        <a:p>
          <a:endParaRPr lang="vi-VN"/>
        </a:p>
      </dgm:t>
    </dgm:pt>
    <dgm:pt modelId="{6AAAD904-3FF9-427A-9597-3CB016917A31}" type="sibTrans" cxnId="{EE8EFCF2-04A3-446D-9C5D-2BB7F14C38B5}">
      <dgm:prSet/>
      <dgm:spPr/>
      <dgm:t>
        <a:bodyPr/>
        <a:lstStyle/>
        <a:p>
          <a:endParaRPr lang="vi-VN"/>
        </a:p>
      </dgm:t>
    </dgm:pt>
    <dgm:pt modelId="{180FC910-56C7-4E23-B7D0-52CF801FDE7A}">
      <dgm:prSet custT="1"/>
      <dgm:spPr/>
      <dgm:t>
        <a:bodyPr/>
        <a:lstStyle/>
        <a:p>
          <a:r>
            <a:rPr lang="vi-VN" sz="3600" dirty="0"/>
            <a:t>Đau xương ức liên quan đến các tế bào ung thư thâm nhiễm</a:t>
          </a:r>
        </a:p>
      </dgm:t>
    </dgm:pt>
    <dgm:pt modelId="{6C71BA4F-F106-4B17-9462-71766D2DD72D}" type="parTrans" cxnId="{3033F043-5B28-4650-BABE-FE28AD1EB12E}">
      <dgm:prSet/>
      <dgm:spPr/>
      <dgm:t>
        <a:bodyPr/>
        <a:lstStyle/>
        <a:p>
          <a:endParaRPr lang="vi-VN"/>
        </a:p>
      </dgm:t>
    </dgm:pt>
    <dgm:pt modelId="{FE20F915-C750-450E-A009-80102CD370D0}" type="sibTrans" cxnId="{3033F043-5B28-4650-BABE-FE28AD1EB12E}">
      <dgm:prSet/>
      <dgm:spPr/>
      <dgm:t>
        <a:bodyPr/>
        <a:lstStyle/>
        <a:p>
          <a:endParaRPr lang="vi-VN"/>
        </a:p>
      </dgm:t>
    </dgm:pt>
    <dgm:pt modelId="{B823A800-BB1E-463E-9D10-A690F3F3C633}" type="pres">
      <dgm:prSet presAssocID="{73F259B3-78F8-4283-9295-6AF5BD4AA1AF}" presName="Name0" presStyleCnt="0">
        <dgm:presLayoutVars>
          <dgm:chMax val="7"/>
          <dgm:chPref val="7"/>
          <dgm:dir/>
        </dgm:presLayoutVars>
      </dgm:prSet>
      <dgm:spPr/>
    </dgm:pt>
    <dgm:pt modelId="{2E346E62-7387-4A83-90CD-B4D32EC72687}" type="pres">
      <dgm:prSet presAssocID="{73F259B3-78F8-4283-9295-6AF5BD4AA1AF}" presName="Name1" presStyleCnt="0"/>
      <dgm:spPr/>
    </dgm:pt>
    <dgm:pt modelId="{F47808BA-D2F8-4634-80DE-20A417928C96}" type="pres">
      <dgm:prSet presAssocID="{73F259B3-78F8-4283-9295-6AF5BD4AA1AF}" presName="cycle" presStyleCnt="0"/>
      <dgm:spPr/>
    </dgm:pt>
    <dgm:pt modelId="{DBF21F1E-5304-4787-B6B1-E09E0A5CD6A8}" type="pres">
      <dgm:prSet presAssocID="{73F259B3-78F8-4283-9295-6AF5BD4AA1AF}" presName="srcNode" presStyleLbl="node1" presStyleIdx="0" presStyleCnt="4"/>
      <dgm:spPr/>
    </dgm:pt>
    <dgm:pt modelId="{929976E0-4E5C-4606-9A63-8C9E75715E8D}" type="pres">
      <dgm:prSet presAssocID="{73F259B3-78F8-4283-9295-6AF5BD4AA1AF}" presName="conn" presStyleLbl="parChTrans1D2" presStyleIdx="0" presStyleCnt="1"/>
      <dgm:spPr/>
    </dgm:pt>
    <dgm:pt modelId="{9A80537B-F01F-4408-A07C-093135C69F58}" type="pres">
      <dgm:prSet presAssocID="{73F259B3-78F8-4283-9295-6AF5BD4AA1AF}" presName="extraNode" presStyleLbl="node1" presStyleIdx="0" presStyleCnt="4"/>
      <dgm:spPr/>
    </dgm:pt>
    <dgm:pt modelId="{9D51B08C-F55C-44A4-9122-CC6AA7050C25}" type="pres">
      <dgm:prSet presAssocID="{73F259B3-78F8-4283-9295-6AF5BD4AA1AF}" presName="dstNode" presStyleLbl="node1" presStyleIdx="0" presStyleCnt="4"/>
      <dgm:spPr/>
    </dgm:pt>
    <dgm:pt modelId="{6AEE4B41-DFEB-4F6E-AED6-8A74F7DBDF89}" type="pres">
      <dgm:prSet presAssocID="{8A3CB7EE-D49F-4B7B-B4D2-10552BB11107}" presName="text_1" presStyleLbl="node1" presStyleIdx="0" presStyleCnt="4">
        <dgm:presLayoutVars>
          <dgm:bulletEnabled val="1"/>
        </dgm:presLayoutVars>
      </dgm:prSet>
      <dgm:spPr/>
    </dgm:pt>
    <dgm:pt modelId="{5FF4AD6E-875C-4C02-8992-4D2A9A2A1AE3}" type="pres">
      <dgm:prSet presAssocID="{8A3CB7EE-D49F-4B7B-B4D2-10552BB11107}" presName="accent_1" presStyleCnt="0"/>
      <dgm:spPr/>
    </dgm:pt>
    <dgm:pt modelId="{8FAE1E93-3004-4F89-859E-8B48511D1A10}" type="pres">
      <dgm:prSet presAssocID="{8A3CB7EE-D49F-4B7B-B4D2-10552BB11107}" presName="accentRepeatNode" presStyleLbl="solidFgAcc1" presStyleIdx="0" presStyleCnt="4"/>
      <dgm:spPr>
        <a:blipFill rotWithShape="0">
          <a:blip xmlns:r="http://schemas.openxmlformats.org/officeDocument/2006/relationships" r:embed="rId1"/>
          <a:stretch>
            <a:fillRect/>
          </a:stretch>
        </a:blipFill>
      </dgm:spPr>
    </dgm:pt>
    <dgm:pt modelId="{01466047-11F9-4122-B8D1-EF15C5CD930D}" type="pres">
      <dgm:prSet presAssocID="{1645D0D9-1664-4938-875E-9FCFFDC40FBC}" presName="text_2" presStyleLbl="node1" presStyleIdx="1" presStyleCnt="4">
        <dgm:presLayoutVars>
          <dgm:bulletEnabled val="1"/>
        </dgm:presLayoutVars>
      </dgm:prSet>
      <dgm:spPr/>
    </dgm:pt>
    <dgm:pt modelId="{3E6A37EB-0346-4801-9960-89E09D342795}" type="pres">
      <dgm:prSet presAssocID="{1645D0D9-1664-4938-875E-9FCFFDC40FBC}" presName="accent_2" presStyleCnt="0"/>
      <dgm:spPr/>
    </dgm:pt>
    <dgm:pt modelId="{8000090A-933B-4E1F-BEC1-200DF63A245D}" type="pres">
      <dgm:prSet presAssocID="{1645D0D9-1664-4938-875E-9FCFFDC40FBC}" presName="accentRepeatNode" presStyleLbl="solidFgAcc1" presStyleIdx="1" presStyleCnt="4"/>
      <dgm:spPr>
        <a:blipFill rotWithShape="0">
          <a:blip xmlns:r="http://schemas.openxmlformats.org/officeDocument/2006/relationships" r:embed="rId2"/>
          <a:stretch>
            <a:fillRect/>
          </a:stretch>
        </a:blipFill>
      </dgm:spPr>
    </dgm:pt>
    <dgm:pt modelId="{3E84B461-1619-4B3C-92DA-26608EDD944D}" type="pres">
      <dgm:prSet presAssocID="{1495B06C-2349-495E-8BFB-4494227C2A05}" presName="text_3" presStyleLbl="node1" presStyleIdx="2" presStyleCnt="4">
        <dgm:presLayoutVars>
          <dgm:bulletEnabled val="1"/>
        </dgm:presLayoutVars>
      </dgm:prSet>
      <dgm:spPr/>
    </dgm:pt>
    <dgm:pt modelId="{61242D31-3C79-460E-85CC-2DD68D3EA40A}" type="pres">
      <dgm:prSet presAssocID="{1495B06C-2349-495E-8BFB-4494227C2A05}" presName="accent_3" presStyleCnt="0"/>
      <dgm:spPr/>
    </dgm:pt>
    <dgm:pt modelId="{19137045-0952-4298-AABF-B5F08231C616}" type="pres">
      <dgm:prSet presAssocID="{1495B06C-2349-495E-8BFB-4494227C2A05}" presName="accentRepeatNode" presStyleLbl="solidFgAcc1" presStyleIdx="2" presStyleCnt="4"/>
      <dgm:spPr>
        <a:blipFill rotWithShape="0">
          <a:blip xmlns:r="http://schemas.openxmlformats.org/officeDocument/2006/relationships" r:embed="rId3"/>
          <a:stretch>
            <a:fillRect/>
          </a:stretch>
        </a:blipFill>
      </dgm:spPr>
    </dgm:pt>
    <dgm:pt modelId="{1C99A5CF-AD7D-426B-B24B-CCA9584CA138}" type="pres">
      <dgm:prSet presAssocID="{180FC910-56C7-4E23-B7D0-52CF801FDE7A}" presName="text_4" presStyleLbl="node1" presStyleIdx="3" presStyleCnt="4">
        <dgm:presLayoutVars>
          <dgm:bulletEnabled val="1"/>
        </dgm:presLayoutVars>
      </dgm:prSet>
      <dgm:spPr/>
    </dgm:pt>
    <dgm:pt modelId="{1C3D2EF4-C647-4B68-8A05-91F1BA1F93E2}" type="pres">
      <dgm:prSet presAssocID="{180FC910-56C7-4E23-B7D0-52CF801FDE7A}" presName="accent_4" presStyleCnt="0"/>
      <dgm:spPr/>
    </dgm:pt>
    <dgm:pt modelId="{ECBFD82C-A50C-458C-8A8B-70400966B707}" type="pres">
      <dgm:prSet presAssocID="{180FC910-56C7-4E23-B7D0-52CF801FDE7A}" presName="accentRepeatNode" presStyleLbl="solidFgAcc1" presStyleIdx="3" presStyleCnt="4"/>
      <dgm:spPr>
        <a:blipFill rotWithShape="0">
          <a:blip xmlns:r="http://schemas.openxmlformats.org/officeDocument/2006/relationships" r:embed="rId4"/>
          <a:stretch>
            <a:fillRect/>
          </a:stretch>
        </a:blipFill>
      </dgm:spPr>
    </dgm:pt>
  </dgm:ptLst>
  <dgm:cxnLst>
    <dgm:cxn modelId="{F6EC7126-F4DF-4B28-8B29-A898CF572CF3}" srcId="{73F259B3-78F8-4283-9295-6AF5BD4AA1AF}" destId="{1645D0D9-1664-4938-875E-9FCFFDC40FBC}" srcOrd="1" destOrd="0" parTransId="{6D58846B-F821-4173-893A-DD60E40CCE31}" sibTransId="{0F543804-F3AA-49C1-B40C-5CBE9A696C5E}"/>
    <dgm:cxn modelId="{F6CBAC62-3D50-40D9-AC90-D9036A4B5C4F}" type="presOf" srcId="{73F259B3-78F8-4283-9295-6AF5BD4AA1AF}" destId="{B823A800-BB1E-463E-9D10-A690F3F3C633}" srcOrd="0" destOrd="0" presId="urn:microsoft.com/office/officeart/2008/layout/VerticalCurvedList"/>
    <dgm:cxn modelId="{3033F043-5B28-4650-BABE-FE28AD1EB12E}" srcId="{73F259B3-78F8-4283-9295-6AF5BD4AA1AF}" destId="{180FC910-56C7-4E23-B7D0-52CF801FDE7A}" srcOrd="3" destOrd="0" parTransId="{6C71BA4F-F106-4B17-9462-71766D2DD72D}" sibTransId="{FE20F915-C750-450E-A009-80102CD370D0}"/>
    <dgm:cxn modelId="{B23D414A-7C3B-47E3-9030-9076D0CFBE06}" type="presOf" srcId="{8A3CB7EE-D49F-4B7B-B4D2-10552BB11107}" destId="{6AEE4B41-DFEB-4F6E-AED6-8A74F7DBDF89}" srcOrd="0" destOrd="0" presId="urn:microsoft.com/office/officeart/2008/layout/VerticalCurvedList"/>
    <dgm:cxn modelId="{D7CCE36E-AB81-4C2C-9D5B-8BCC4DEDFBF6}" type="presOf" srcId="{1495B06C-2349-495E-8BFB-4494227C2A05}" destId="{3E84B461-1619-4B3C-92DA-26608EDD944D}" srcOrd="0" destOrd="0" presId="urn:microsoft.com/office/officeart/2008/layout/VerticalCurvedList"/>
    <dgm:cxn modelId="{E7B2FB59-131F-477D-93A9-DA73D99DB86D}" srcId="{73F259B3-78F8-4283-9295-6AF5BD4AA1AF}" destId="{8A3CB7EE-D49F-4B7B-B4D2-10552BB11107}" srcOrd="0" destOrd="0" parTransId="{759F49E1-3174-45BF-8473-81323B071A8B}" sibTransId="{4EAF7D94-FFAC-4DB0-A9A2-5C07BF1C7819}"/>
    <dgm:cxn modelId="{AA094C87-28CB-4EF1-9530-A9E4FDC096EC}" type="presOf" srcId="{180FC910-56C7-4E23-B7D0-52CF801FDE7A}" destId="{1C99A5CF-AD7D-426B-B24B-CCA9584CA138}" srcOrd="0" destOrd="0" presId="urn:microsoft.com/office/officeart/2008/layout/VerticalCurvedList"/>
    <dgm:cxn modelId="{93183391-08DD-4E62-A135-BF088E8C9D80}" type="presOf" srcId="{4EAF7D94-FFAC-4DB0-A9A2-5C07BF1C7819}" destId="{929976E0-4E5C-4606-9A63-8C9E75715E8D}" srcOrd="0" destOrd="0" presId="urn:microsoft.com/office/officeart/2008/layout/VerticalCurvedList"/>
    <dgm:cxn modelId="{A25836A4-54BB-420B-BB96-D8A057429078}" type="presOf" srcId="{1645D0D9-1664-4938-875E-9FCFFDC40FBC}" destId="{01466047-11F9-4122-B8D1-EF15C5CD930D}" srcOrd="0" destOrd="0" presId="urn:microsoft.com/office/officeart/2008/layout/VerticalCurvedList"/>
    <dgm:cxn modelId="{EE8EFCF2-04A3-446D-9C5D-2BB7F14C38B5}" srcId="{73F259B3-78F8-4283-9295-6AF5BD4AA1AF}" destId="{1495B06C-2349-495E-8BFB-4494227C2A05}" srcOrd="2" destOrd="0" parTransId="{F449F4DE-1CF8-4935-9F19-E30F9FB6D5E6}" sibTransId="{6AAAD904-3FF9-427A-9597-3CB016917A31}"/>
    <dgm:cxn modelId="{E2131335-820F-4D74-9588-0E56FAD7EC67}" type="presParOf" srcId="{B823A800-BB1E-463E-9D10-A690F3F3C633}" destId="{2E346E62-7387-4A83-90CD-B4D32EC72687}" srcOrd="0" destOrd="0" presId="urn:microsoft.com/office/officeart/2008/layout/VerticalCurvedList"/>
    <dgm:cxn modelId="{88748215-3BF7-479C-81BC-11CFA8A6B894}" type="presParOf" srcId="{2E346E62-7387-4A83-90CD-B4D32EC72687}" destId="{F47808BA-D2F8-4634-80DE-20A417928C96}" srcOrd="0" destOrd="0" presId="urn:microsoft.com/office/officeart/2008/layout/VerticalCurvedList"/>
    <dgm:cxn modelId="{3D2E2597-EEEA-456D-BD8B-2C6C980E6DA7}" type="presParOf" srcId="{F47808BA-D2F8-4634-80DE-20A417928C96}" destId="{DBF21F1E-5304-4787-B6B1-E09E0A5CD6A8}" srcOrd="0" destOrd="0" presId="urn:microsoft.com/office/officeart/2008/layout/VerticalCurvedList"/>
    <dgm:cxn modelId="{03E78456-A5F5-48D0-A9BF-AA63FB98BBF6}" type="presParOf" srcId="{F47808BA-D2F8-4634-80DE-20A417928C96}" destId="{929976E0-4E5C-4606-9A63-8C9E75715E8D}" srcOrd="1" destOrd="0" presId="urn:microsoft.com/office/officeart/2008/layout/VerticalCurvedList"/>
    <dgm:cxn modelId="{A446E427-5AB7-4B6D-BA05-01646A08A35C}" type="presParOf" srcId="{F47808BA-D2F8-4634-80DE-20A417928C96}" destId="{9A80537B-F01F-4408-A07C-093135C69F58}" srcOrd="2" destOrd="0" presId="urn:microsoft.com/office/officeart/2008/layout/VerticalCurvedList"/>
    <dgm:cxn modelId="{38959A41-1F4D-4549-91BF-B1F37206AF41}" type="presParOf" srcId="{F47808BA-D2F8-4634-80DE-20A417928C96}" destId="{9D51B08C-F55C-44A4-9122-CC6AA7050C25}" srcOrd="3" destOrd="0" presId="urn:microsoft.com/office/officeart/2008/layout/VerticalCurvedList"/>
    <dgm:cxn modelId="{8115A5A7-0E88-4E42-A211-64C370F9E57D}" type="presParOf" srcId="{2E346E62-7387-4A83-90CD-B4D32EC72687}" destId="{6AEE4B41-DFEB-4F6E-AED6-8A74F7DBDF89}" srcOrd="1" destOrd="0" presId="urn:microsoft.com/office/officeart/2008/layout/VerticalCurvedList"/>
    <dgm:cxn modelId="{FF027FB0-E943-444E-9769-4AB8AB3E7035}" type="presParOf" srcId="{2E346E62-7387-4A83-90CD-B4D32EC72687}" destId="{5FF4AD6E-875C-4C02-8992-4D2A9A2A1AE3}" srcOrd="2" destOrd="0" presId="urn:microsoft.com/office/officeart/2008/layout/VerticalCurvedList"/>
    <dgm:cxn modelId="{54BA64A1-C53E-4BEE-B375-6E8BB8D3E001}" type="presParOf" srcId="{5FF4AD6E-875C-4C02-8992-4D2A9A2A1AE3}" destId="{8FAE1E93-3004-4F89-859E-8B48511D1A10}" srcOrd="0" destOrd="0" presId="urn:microsoft.com/office/officeart/2008/layout/VerticalCurvedList"/>
    <dgm:cxn modelId="{522E43DB-9CAE-4980-B2C0-8F5CCCD1FB2C}" type="presParOf" srcId="{2E346E62-7387-4A83-90CD-B4D32EC72687}" destId="{01466047-11F9-4122-B8D1-EF15C5CD930D}" srcOrd="3" destOrd="0" presId="urn:microsoft.com/office/officeart/2008/layout/VerticalCurvedList"/>
    <dgm:cxn modelId="{0CED48A6-A244-4A8C-8886-C2C34F08AC77}" type="presParOf" srcId="{2E346E62-7387-4A83-90CD-B4D32EC72687}" destId="{3E6A37EB-0346-4801-9960-89E09D342795}" srcOrd="4" destOrd="0" presId="urn:microsoft.com/office/officeart/2008/layout/VerticalCurvedList"/>
    <dgm:cxn modelId="{ECDD13A8-7561-410E-850C-42395420D0DB}" type="presParOf" srcId="{3E6A37EB-0346-4801-9960-89E09D342795}" destId="{8000090A-933B-4E1F-BEC1-200DF63A245D}" srcOrd="0" destOrd="0" presId="urn:microsoft.com/office/officeart/2008/layout/VerticalCurvedList"/>
    <dgm:cxn modelId="{343A4FC6-45C7-40B7-AE4E-59FDEE05EC41}" type="presParOf" srcId="{2E346E62-7387-4A83-90CD-B4D32EC72687}" destId="{3E84B461-1619-4B3C-92DA-26608EDD944D}" srcOrd="5" destOrd="0" presId="urn:microsoft.com/office/officeart/2008/layout/VerticalCurvedList"/>
    <dgm:cxn modelId="{BA93BF4E-A0D4-4D7B-9D0E-824A03B5E515}" type="presParOf" srcId="{2E346E62-7387-4A83-90CD-B4D32EC72687}" destId="{61242D31-3C79-460E-85CC-2DD68D3EA40A}" srcOrd="6" destOrd="0" presId="urn:microsoft.com/office/officeart/2008/layout/VerticalCurvedList"/>
    <dgm:cxn modelId="{CF0EB682-6EE3-4F54-8324-66A557C6CF59}" type="presParOf" srcId="{61242D31-3C79-460E-85CC-2DD68D3EA40A}" destId="{19137045-0952-4298-AABF-B5F08231C616}" srcOrd="0" destOrd="0" presId="urn:microsoft.com/office/officeart/2008/layout/VerticalCurvedList"/>
    <dgm:cxn modelId="{CDC92793-73BB-4692-A6FB-443344D1163A}" type="presParOf" srcId="{2E346E62-7387-4A83-90CD-B4D32EC72687}" destId="{1C99A5CF-AD7D-426B-B24B-CCA9584CA138}" srcOrd="7" destOrd="0" presId="urn:microsoft.com/office/officeart/2008/layout/VerticalCurvedList"/>
    <dgm:cxn modelId="{7F47D116-0C38-4AD3-8DAB-78CC302E0D58}" type="presParOf" srcId="{2E346E62-7387-4A83-90CD-B4D32EC72687}" destId="{1C3D2EF4-C647-4B68-8A05-91F1BA1F93E2}" srcOrd="8" destOrd="0" presId="urn:microsoft.com/office/officeart/2008/layout/VerticalCurvedList"/>
    <dgm:cxn modelId="{D4FEBE85-8DA9-421F-961C-7052E33E93B9}" type="presParOf" srcId="{1C3D2EF4-C647-4B68-8A05-91F1BA1F93E2}" destId="{ECBFD82C-A50C-458C-8A8B-70400966B7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CF18A6-611B-43B8-B0A5-E801E507F3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vi-VN"/>
        </a:p>
      </dgm:t>
    </dgm:pt>
    <dgm:pt modelId="{E68F57AD-7062-4D83-87FE-FAA155493831}">
      <dgm:prSet phldrT="[Text]"/>
      <dgm:spPr/>
      <dgm:t>
        <a:bodyPr/>
        <a:lstStyle/>
        <a:p>
          <a:r>
            <a:rPr lang="vi-VN" dirty="0"/>
            <a:t>Giảm sốt</a:t>
          </a:r>
        </a:p>
      </dgm:t>
    </dgm:pt>
    <dgm:pt modelId="{1373C725-D596-486B-AF73-83BC412A55CD}" type="parTrans" cxnId="{795E4221-DF12-4F85-B3FA-83949535247F}">
      <dgm:prSet/>
      <dgm:spPr/>
      <dgm:t>
        <a:bodyPr/>
        <a:lstStyle/>
        <a:p>
          <a:endParaRPr lang="vi-VN"/>
        </a:p>
      </dgm:t>
    </dgm:pt>
    <dgm:pt modelId="{D2144B7B-2985-420C-884B-D2A44E715C92}" type="sibTrans" cxnId="{795E4221-DF12-4F85-B3FA-83949535247F}">
      <dgm:prSet/>
      <dgm:spPr/>
      <dgm:t>
        <a:bodyPr/>
        <a:lstStyle/>
        <a:p>
          <a:endParaRPr lang="vi-VN"/>
        </a:p>
      </dgm:t>
    </dgm:pt>
    <dgm:pt modelId="{30F69D79-0F5C-4CD8-8A76-B2AEBD85F781}">
      <dgm:prSet phldrT="[Text]"/>
      <dgm:spPr/>
      <dgm:t>
        <a:bodyPr/>
        <a:lstStyle/>
        <a:p>
          <a:r>
            <a:rPr lang="vi-VN" dirty="0"/>
            <a:t>Bổ sung đủ nước và điện giải</a:t>
          </a:r>
        </a:p>
      </dgm:t>
    </dgm:pt>
    <dgm:pt modelId="{6395703E-E4D0-4DED-BFD4-E61F322BEA8D}" type="parTrans" cxnId="{9D82B3E5-F609-4C72-A720-75DE2B783A10}">
      <dgm:prSet/>
      <dgm:spPr/>
      <dgm:t>
        <a:bodyPr/>
        <a:lstStyle/>
        <a:p>
          <a:endParaRPr lang="vi-VN"/>
        </a:p>
      </dgm:t>
    </dgm:pt>
    <dgm:pt modelId="{55F7F5C8-FF2B-4EB6-9AD0-606C0A1D0069}" type="sibTrans" cxnId="{9D82B3E5-F609-4C72-A720-75DE2B783A10}">
      <dgm:prSet/>
      <dgm:spPr/>
      <dgm:t>
        <a:bodyPr/>
        <a:lstStyle/>
        <a:p>
          <a:endParaRPr lang="vi-VN"/>
        </a:p>
      </dgm:t>
    </dgm:pt>
    <dgm:pt modelId="{D77C72A1-99B9-4E45-A632-E44F8CDDAD77}">
      <dgm:prSet phldrT="[Text]"/>
      <dgm:spPr/>
      <dgm:t>
        <a:bodyPr/>
        <a:lstStyle/>
        <a:p>
          <a:r>
            <a:rPr lang="vi-VN" dirty="0"/>
            <a:t>Chườm ấm</a:t>
          </a:r>
        </a:p>
      </dgm:t>
    </dgm:pt>
    <dgm:pt modelId="{9DD2F86D-5063-4A83-B66C-BB3AA397780D}" type="parTrans" cxnId="{00A8588A-705E-4B9B-820C-C7AF8BEFFA7B}">
      <dgm:prSet/>
      <dgm:spPr/>
      <dgm:t>
        <a:bodyPr/>
        <a:lstStyle/>
        <a:p>
          <a:endParaRPr lang="vi-VN"/>
        </a:p>
      </dgm:t>
    </dgm:pt>
    <dgm:pt modelId="{79B1B46B-E622-4B28-A28F-66511A5C0A89}" type="sibTrans" cxnId="{00A8588A-705E-4B9B-820C-C7AF8BEFFA7B}">
      <dgm:prSet/>
      <dgm:spPr/>
      <dgm:t>
        <a:bodyPr/>
        <a:lstStyle/>
        <a:p>
          <a:endParaRPr lang="vi-VN"/>
        </a:p>
      </dgm:t>
    </dgm:pt>
    <dgm:pt modelId="{D3E32FCD-B5CB-4551-95E8-EB25AE9FCDC2}">
      <dgm:prSet phldrT="[Text]"/>
      <dgm:spPr/>
      <dgm:t>
        <a:bodyPr/>
        <a:lstStyle/>
        <a:p>
          <a:r>
            <a:rPr lang="vi-VN" dirty="0"/>
            <a:t>Thực hiện y lệnh thuốc hạ sốt</a:t>
          </a:r>
        </a:p>
      </dgm:t>
    </dgm:pt>
    <dgm:pt modelId="{D5BBCA39-FF69-49D7-A100-E765EBDE5038}" type="parTrans" cxnId="{B9051643-7898-4B89-8BF8-FB40F6ABAF50}">
      <dgm:prSet/>
      <dgm:spPr/>
      <dgm:t>
        <a:bodyPr/>
        <a:lstStyle/>
        <a:p>
          <a:endParaRPr lang="vi-VN"/>
        </a:p>
      </dgm:t>
    </dgm:pt>
    <dgm:pt modelId="{967BC322-5C32-4EEC-BBE0-14717D857AF4}" type="sibTrans" cxnId="{B9051643-7898-4B89-8BF8-FB40F6ABAF50}">
      <dgm:prSet/>
      <dgm:spPr/>
      <dgm:t>
        <a:bodyPr/>
        <a:lstStyle/>
        <a:p>
          <a:endParaRPr lang="vi-VN"/>
        </a:p>
      </dgm:t>
    </dgm:pt>
    <dgm:pt modelId="{3E582F01-10B5-46CA-9327-FF07332A6358}" type="pres">
      <dgm:prSet presAssocID="{C4CF18A6-611B-43B8-B0A5-E801E507F3F5}" presName="hierChild1" presStyleCnt="0">
        <dgm:presLayoutVars>
          <dgm:orgChart val="1"/>
          <dgm:chPref val="1"/>
          <dgm:dir/>
          <dgm:animOne val="branch"/>
          <dgm:animLvl val="lvl"/>
          <dgm:resizeHandles/>
        </dgm:presLayoutVars>
      </dgm:prSet>
      <dgm:spPr/>
    </dgm:pt>
    <dgm:pt modelId="{8032CD26-0BE6-43EA-AD47-E19F4A84BCC6}" type="pres">
      <dgm:prSet presAssocID="{E68F57AD-7062-4D83-87FE-FAA155493831}" presName="hierRoot1" presStyleCnt="0">
        <dgm:presLayoutVars>
          <dgm:hierBranch val="init"/>
        </dgm:presLayoutVars>
      </dgm:prSet>
      <dgm:spPr/>
    </dgm:pt>
    <dgm:pt modelId="{EDCC45EF-B6B4-43C3-802F-DA53F39A6EFE}" type="pres">
      <dgm:prSet presAssocID="{E68F57AD-7062-4D83-87FE-FAA155493831}" presName="rootComposite1" presStyleCnt="0"/>
      <dgm:spPr/>
    </dgm:pt>
    <dgm:pt modelId="{C63ABCAE-AA90-49E5-A7CB-AEBB647D5E39}" type="pres">
      <dgm:prSet presAssocID="{E68F57AD-7062-4D83-87FE-FAA155493831}" presName="rootText1" presStyleLbl="node0" presStyleIdx="0" presStyleCnt="1">
        <dgm:presLayoutVars>
          <dgm:chPref val="3"/>
        </dgm:presLayoutVars>
      </dgm:prSet>
      <dgm:spPr/>
    </dgm:pt>
    <dgm:pt modelId="{E0D0A75D-4E9A-4745-8836-8EA660F887D2}" type="pres">
      <dgm:prSet presAssocID="{E68F57AD-7062-4D83-87FE-FAA155493831}" presName="rootConnector1" presStyleLbl="node1" presStyleIdx="0" presStyleCnt="0"/>
      <dgm:spPr/>
    </dgm:pt>
    <dgm:pt modelId="{D80E869D-2AA6-4289-86A5-A73468CB0FEB}" type="pres">
      <dgm:prSet presAssocID="{E68F57AD-7062-4D83-87FE-FAA155493831}" presName="hierChild2" presStyleCnt="0"/>
      <dgm:spPr/>
    </dgm:pt>
    <dgm:pt modelId="{43CAC2C3-8CF4-49CE-AB07-1F99EEBA86EF}" type="pres">
      <dgm:prSet presAssocID="{6395703E-E4D0-4DED-BFD4-E61F322BEA8D}" presName="Name37" presStyleLbl="parChTrans1D2" presStyleIdx="0" presStyleCnt="3"/>
      <dgm:spPr/>
    </dgm:pt>
    <dgm:pt modelId="{72EDD3D3-8038-439E-8ACC-DA6B869B09CB}" type="pres">
      <dgm:prSet presAssocID="{30F69D79-0F5C-4CD8-8A76-B2AEBD85F781}" presName="hierRoot2" presStyleCnt="0">
        <dgm:presLayoutVars>
          <dgm:hierBranch val="init"/>
        </dgm:presLayoutVars>
      </dgm:prSet>
      <dgm:spPr/>
    </dgm:pt>
    <dgm:pt modelId="{627ABA80-B1F7-4B1B-94F4-61574298CE89}" type="pres">
      <dgm:prSet presAssocID="{30F69D79-0F5C-4CD8-8A76-B2AEBD85F781}" presName="rootComposite" presStyleCnt="0"/>
      <dgm:spPr/>
    </dgm:pt>
    <dgm:pt modelId="{039D23EE-4EED-4B40-B12A-5EE50D1047C6}" type="pres">
      <dgm:prSet presAssocID="{30F69D79-0F5C-4CD8-8A76-B2AEBD85F781}" presName="rootText" presStyleLbl="node2" presStyleIdx="0" presStyleCnt="3">
        <dgm:presLayoutVars>
          <dgm:chPref val="3"/>
        </dgm:presLayoutVars>
      </dgm:prSet>
      <dgm:spPr/>
    </dgm:pt>
    <dgm:pt modelId="{88FD8C89-D698-419E-BE29-E0C02726BB23}" type="pres">
      <dgm:prSet presAssocID="{30F69D79-0F5C-4CD8-8A76-B2AEBD85F781}" presName="rootConnector" presStyleLbl="node2" presStyleIdx="0" presStyleCnt="3"/>
      <dgm:spPr/>
    </dgm:pt>
    <dgm:pt modelId="{20588A58-02CD-4EF3-9B43-6E40815AF766}" type="pres">
      <dgm:prSet presAssocID="{30F69D79-0F5C-4CD8-8A76-B2AEBD85F781}" presName="hierChild4" presStyleCnt="0"/>
      <dgm:spPr/>
    </dgm:pt>
    <dgm:pt modelId="{29011BA3-9A14-4CA6-BF9F-94FB015B6799}" type="pres">
      <dgm:prSet presAssocID="{30F69D79-0F5C-4CD8-8A76-B2AEBD85F781}" presName="hierChild5" presStyleCnt="0"/>
      <dgm:spPr/>
    </dgm:pt>
    <dgm:pt modelId="{03D907A3-A7FA-4797-B099-8AF5B9674678}" type="pres">
      <dgm:prSet presAssocID="{9DD2F86D-5063-4A83-B66C-BB3AA397780D}" presName="Name37" presStyleLbl="parChTrans1D2" presStyleIdx="1" presStyleCnt="3"/>
      <dgm:spPr/>
    </dgm:pt>
    <dgm:pt modelId="{8EFDCA97-CC24-4A66-B80A-AF214AF3476F}" type="pres">
      <dgm:prSet presAssocID="{D77C72A1-99B9-4E45-A632-E44F8CDDAD77}" presName="hierRoot2" presStyleCnt="0">
        <dgm:presLayoutVars>
          <dgm:hierBranch val="init"/>
        </dgm:presLayoutVars>
      </dgm:prSet>
      <dgm:spPr/>
    </dgm:pt>
    <dgm:pt modelId="{A68CB3F3-E2B3-4DE3-9BA7-9CDBD2EEA0E4}" type="pres">
      <dgm:prSet presAssocID="{D77C72A1-99B9-4E45-A632-E44F8CDDAD77}" presName="rootComposite" presStyleCnt="0"/>
      <dgm:spPr/>
    </dgm:pt>
    <dgm:pt modelId="{F6CF9CBA-E8AA-4DA2-AD1C-C1364DFB9C88}" type="pres">
      <dgm:prSet presAssocID="{D77C72A1-99B9-4E45-A632-E44F8CDDAD77}" presName="rootText" presStyleLbl="node2" presStyleIdx="1" presStyleCnt="3">
        <dgm:presLayoutVars>
          <dgm:chPref val="3"/>
        </dgm:presLayoutVars>
      </dgm:prSet>
      <dgm:spPr/>
    </dgm:pt>
    <dgm:pt modelId="{B387CF17-1AFF-4889-9A0A-2A41C2977C70}" type="pres">
      <dgm:prSet presAssocID="{D77C72A1-99B9-4E45-A632-E44F8CDDAD77}" presName="rootConnector" presStyleLbl="node2" presStyleIdx="1" presStyleCnt="3"/>
      <dgm:spPr/>
    </dgm:pt>
    <dgm:pt modelId="{D98EB231-EEEF-432C-ABC6-788D60790B58}" type="pres">
      <dgm:prSet presAssocID="{D77C72A1-99B9-4E45-A632-E44F8CDDAD77}" presName="hierChild4" presStyleCnt="0"/>
      <dgm:spPr/>
    </dgm:pt>
    <dgm:pt modelId="{624D23ED-C943-47E0-9094-D37A12307572}" type="pres">
      <dgm:prSet presAssocID="{D77C72A1-99B9-4E45-A632-E44F8CDDAD77}" presName="hierChild5" presStyleCnt="0"/>
      <dgm:spPr/>
    </dgm:pt>
    <dgm:pt modelId="{2579E534-0E5C-4AE7-8FC5-4EEDC5A3360C}" type="pres">
      <dgm:prSet presAssocID="{D5BBCA39-FF69-49D7-A100-E765EBDE5038}" presName="Name37" presStyleLbl="parChTrans1D2" presStyleIdx="2" presStyleCnt="3"/>
      <dgm:spPr/>
    </dgm:pt>
    <dgm:pt modelId="{A8FA8EC8-78F4-49B8-9ABF-BCE903B3C151}" type="pres">
      <dgm:prSet presAssocID="{D3E32FCD-B5CB-4551-95E8-EB25AE9FCDC2}" presName="hierRoot2" presStyleCnt="0">
        <dgm:presLayoutVars>
          <dgm:hierBranch val="init"/>
        </dgm:presLayoutVars>
      </dgm:prSet>
      <dgm:spPr/>
    </dgm:pt>
    <dgm:pt modelId="{C52E10CB-E4A8-4517-B76A-F0629A2AF5D7}" type="pres">
      <dgm:prSet presAssocID="{D3E32FCD-B5CB-4551-95E8-EB25AE9FCDC2}" presName="rootComposite" presStyleCnt="0"/>
      <dgm:spPr/>
    </dgm:pt>
    <dgm:pt modelId="{E3E79E6A-7741-4FAE-AE34-79B721EB6A9D}" type="pres">
      <dgm:prSet presAssocID="{D3E32FCD-B5CB-4551-95E8-EB25AE9FCDC2}" presName="rootText" presStyleLbl="node2" presStyleIdx="2" presStyleCnt="3">
        <dgm:presLayoutVars>
          <dgm:chPref val="3"/>
        </dgm:presLayoutVars>
      </dgm:prSet>
      <dgm:spPr/>
    </dgm:pt>
    <dgm:pt modelId="{D25FB52F-0812-437D-89A9-89BF00BBFECB}" type="pres">
      <dgm:prSet presAssocID="{D3E32FCD-B5CB-4551-95E8-EB25AE9FCDC2}" presName="rootConnector" presStyleLbl="node2" presStyleIdx="2" presStyleCnt="3"/>
      <dgm:spPr/>
    </dgm:pt>
    <dgm:pt modelId="{B889D527-22BF-4982-A06D-4C5C18EC3D2D}" type="pres">
      <dgm:prSet presAssocID="{D3E32FCD-B5CB-4551-95E8-EB25AE9FCDC2}" presName="hierChild4" presStyleCnt="0"/>
      <dgm:spPr/>
    </dgm:pt>
    <dgm:pt modelId="{BDFD99D3-6F8B-4447-8F07-5F5A9E65F666}" type="pres">
      <dgm:prSet presAssocID="{D3E32FCD-B5CB-4551-95E8-EB25AE9FCDC2}" presName="hierChild5" presStyleCnt="0"/>
      <dgm:spPr/>
    </dgm:pt>
    <dgm:pt modelId="{5B25C027-31B3-4923-BEC9-A78198BC1063}" type="pres">
      <dgm:prSet presAssocID="{E68F57AD-7062-4D83-87FE-FAA155493831}" presName="hierChild3" presStyleCnt="0"/>
      <dgm:spPr/>
    </dgm:pt>
  </dgm:ptLst>
  <dgm:cxnLst>
    <dgm:cxn modelId="{DB5E2518-41B7-4998-9A87-9380868C4647}" type="presOf" srcId="{D77C72A1-99B9-4E45-A632-E44F8CDDAD77}" destId="{F6CF9CBA-E8AA-4DA2-AD1C-C1364DFB9C88}" srcOrd="0" destOrd="0" presId="urn:microsoft.com/office/officeart/2005/8/layout/orgChart1"/>
    <dgm:cxn modelId="{795E4221-DF12-4F85-B3FA-83949535247F}" srcId="{C4CF18A6-611B-43B8-B0A5-E801E507F3F5}" destId="{E68F57AD-7062-4D83-87FE-FAA155493831}" srcOrd="0" destOrd="0" parTransId="{1373C725-D596-486B-AF73-83BC412A55CD}" sibTransId="{D2144B7B-2985-420C-884B-D2A44E715C92}"/>
    <dgm:cxn modelId="{FF65D72F-0E8D-4DAA-A120-43219969D9AB}" type="presOf" srcId="{9DD2F86D-5063-4A83-B66C-BB3AA397780D}" destId="{03D907A3-A7FA-4797-B099-8AF5B9674678}" srcOrd="0" destOrd="0" presId="urn:microsoft.com/office/officeart/2005/8/layout/orgChart1"/>
    <dgm:cxn modelId="{B9051643-7898-4B89-8BF8-FB40F6ABAF50}" srcId="{E68F57AD-7062-4D83-87FE-FAA155493831}" destId="{D3E32FCD-B5CB-4551-95E8-EB25AE9FCDC2}" srcOrd="2" destOrd="0" parTransId="{D5BBCA39-FF69-49D7-A100-E765EBDE5038}" sibTransId="{967BC322-5C32-4EEC-BBE0-14717D857AF4}"/>
    <dgm:cxn modelId="{7765EC66-6884-41DB-946C-2F16899D067E}" type="presOf" srcId="{D3E32FCD-B5CB-4551-95E8-EB25AE9FCDC2}" destId="{D25FB52F-0812-437D-89A9-89BF00BBFECB}" srcOrd="1" destOrd="0" presId="urn:microsoft.com/office/officeart/2005/8/layout/orgChart1"/>
    <dgm:cxn modelId="{56440A6A-87C8-4171-8503-D4981B5F95C4}" type="presOf" srcId="{30F69D79-0F5C-4CD8-8A76-B2AEBD85F781}" destId="{88FD8C89-D698-419E-BE29-E0C02726BB23}" srcOrd="1" destOrd="0" presId="urn:microsoft.com/office/officeart/2005/8/layout/orgChart1"/>
    <dgm:cxn modelId="{677F015A-42AD-45D8-A035-93DCCEB46009}" type="presOf" srcId="{E68F57AD-7062-4D83-87FE-FAA155493831}" destId="{C63ABCAE-AA90-49E5-A7CB-AEBB647D5E39}" srcOrd="0" destOrd="0" presId="urn:microsoft.com/office/officeart/2005/8/layout/orgChart1"/>
    <dgm:cxn modelId="{EC9F437E-86AD-4FCF-902F-BAD6FDAB9A96}" type="presOf" srcId="{D3E32FCD-B5CB-4551-95E8-EB25AE9FCDC2}" destId="{E3E79E6A-7741-4FAE-AE34-79B721EB6A9D}" srcOrd="0" destOrd="0" presId="urn:microsoft.com/office/officeart/2005/8/layout/orgChart1"/>
    <dgm:cxn modelId="{1DA82E80-214B-481C-9A2E-68DC294C756A}" type="presOf" srcId="{D77C72A1-99B9-4E45-A632-E44F8CDDAD77}" destId="{B387CF17-1AFF-4889-9A0A-2A41C2977C70}" srcOrd="1" destOrd="0" presId="urn:microsoft.com/office/officeart/2005/8/layout/orgChart1"/>
    <dgm:cxn modelId="{00A8588A-705E-4B9B-820C-C7AF8BEFFA7B}" srcId="{E68F57AD-7062-4D83-87FE-FAA155493831}" destId="{D77C72A1-99B9-4E45-A632-E44F8CDDAD77}" srcOrd="1" destOrd="0" parTransId="{9DD2F86D-5063-4A83-B66C-BB3AA397780D}" sibTransId="{79B1B46B-E622-4B28-A28F-66511A5C0A89}"/>
    <dgm:cxn modelId="{D6314B90-C993-4908-BB75-DA8919C642CA}" type="presOf" srcId="{6395703E-E4D0-4DED-BFD4-E61F322BEA8D}" destId="{43CAC2C3-8CF4-49CE-AB07-1F99EEBA86EF}" srcOrd="0" destOrd="0" presId="urn:microsoft.com/office/officeart/2005/8/layout/orgChart1"/>
    <dgm:cxn modelId="{52D900AD-AB20-4693-B65D-8A00431C1CA5}" type="presOf" srcId="{30F69D79-0F5C-4CD8-8A76-B2AEBD85F781}" destId="{039D23EE-4EED-4B40-B12A-5EE50D1047C6}" srcOrd="0" destOrd="0" presId="urn:microsoft.com/office/officeart/2005/8/layout/orgChart1"/>
    <dgm:cxn modelId="{EBBC9BBD-660D-458A-9B7C-A32222C18F90}" type="presOf" srcId="{E68F57AD-7062-4D83-87FE-FAA155493831}" destId="{E0D0A75D-4E9A-4745-8836-8EA660F887D2}" srcOrd="1" destOrd="0" presId="urn:microsoft.com/office/officeart/2005/8/layout/orgChart1"/>
    <dgm:cxn modelId="{9D82B3E5-F609-4C72-A720-75DE2B783A10}" srcId="{E68F57AD-7062-4D83-87FE-FAA155493831}" destId="{30F69D79-0F5C-4CD8-8A76-B2AEBD85F781}" srcOrd="0" destOrd="0" parTransId="{6395703E-E4D0-4DED-BFD4-E61F322BEA8D}" sibTransId="{55F7F5C8-FF2B-4EB6-9AD0-606C0A1D0069}"/>
    <dgm:cxn modelId="{95261CF2-77A3-4241-9A9D-B564A2F167AE}" type="presOf" srcId="{C4CF18A6-611B-43B8-B0A5-E801E507F3F5}" destId="{3E582F01-10B5-46CA-9327-FF07332A6358}" srcOrd="0" destOrd="0" presId="urn:microsoft.com/office/officeart/2005/8/layout/orgChart1"/>
    <dgm:cxn modelId="{ADF0E6F6-FF01-4DD9-9FBC-36AF6344ADEB}" type="presOf" srcId="{D5BBCA39-FF69-49D7-A100-E765EBDE5038}" destId="{2579E534-0E5C-4AE7-8FC5-4EEDC5A3360C}" srcOrd="0" destOrd="0" presId="urn:microsoft.com/office/officeart/2005/8/layout/orgChart1"/>
    <dgm:cxn modelId="{71128B94-6376-4D72-ADBC-E9B16E7A9C17}" type="presParOf" srcId="{3E582F01-10B5-46CA-9327-FF07332A6358}" destId="{8032CD26-0BE6-43EA-AD47-E19F4A84BCC6}" srcOrd="0" destOrd="0" presId="urn:microsoft.com/office/officeart/2005/8/layout/orgChart1"/>
    <dgm:cxn modelId="{047C0EA7-5FEE-43F0-9DEE-F789F14588A3}" type="presParOf" srcId="{8032CD26-0BE6-43EA-AD47-E19F4A84BCC6}" destId="{EDCC45EF-B6B4-43C3-802F-DA53F39A6EFE}" srcOrd="0" destOrd="0" presId="urn:microsoft.com/office/officeart/2005/8/layout/orgChart1"/>
    <dgm:cxn modelId="{B6B89393-7F18-4504-AAEF-29FBFD6A2DEE}" type="presParOf" srcId="{EDCC45EF-B6B4-43C3-802F-DA53F39A6EFE}" destId="{C63ABCAE-AA90-49E5-A7CB-AEBB647D5E39}" srcOrd="0" destOrd="0" presId="urn:microsoft.com/office/officeart/2005/8/layout/orgChart1"/>
    <dgm:cxn modelId="{13DEAA98-E0F3-47F8-8C0B-0C0825E4ECC9}" type="presParOf" srcId="{EDCC45EF-B6B4-43C3-802F-DA53F39A6EFE}" destId="{E0D0A75D-4E9A-4745-8836-8EA660F887D2}" srcOrd="1" destOrd="0" presId="urn:microsoft.com/office/officeart/2005/8/layout/orgChart1"/>
    <dgm:cxn modelId="{D26D247B-F022-4EE2-A99D-5FF77FC73A8F}" type="presParOf" srcId="{8032CD26-0BE6-43EA-AD47-E19F4A84BCC6}" destId="{D80E869D-2AA6-4289-86A5-A73468CB0FEB}" srcOrd="1" destOrd="0" presId="urn:microsoft.com/office/officeart/2005/8/layout/orgChart1"/>
    <dgm:cxn modelId="{278F1B4D-922E-4581-9359-0D156616981B}" type="presParOf" srcId="{D80E869D-2AA6-4289-86A5-A73468CB0FEB}" destId="{43CAC2C3-8CF4-49CE-AB07-1F99EEBA86EF}" srcOrd="0" destOrd="0" presId="urn:microsoft.com/office/officeart/2005/8/layout/orgChart1"/>
    <dgm:cxn modelId="{E9D13A0B-52AD-44F5-8824-C4502690A7E3}" type="presParOf" srcId="{D80E869D-2AA6-4289-86A5-A73468CB0FEB}" destId="{72EDD3D3-8038-439E-8ACC-DA6B869B09CB}" srcOrd="1" destOrd="0" presId="urn:microsoft.com/office/officeart/2005/8/layout/orgChart1"/>
    <dgm:cxn modelId="{2B56F318-ACBC-4DE6-98D1-4D1F9B7797BA}" type="presParOf" srcId="{72EDD3D3-8038-439E-8ACC-DA6B869B09CB}" destId="{627ABA80-B1F7-4B1B-94F4-61574298CE89}" srcOrd="0" destOrd="0" presId="urn:microsoft.com/office/officeart/2005/8/layout/orgChart1"/>
    <dgm:cxn modelId="{263CB407-4160-4FFE-8489-12785A8D9324}" type="presParOf" srcId="{627ABA80-B1F7-4B1B-94F4-61574298CE89}" destId="{039D23EE-4EED-4B40-B12A-5EE50D1047C6}" srcOrd="0" destOrd="0" presId="urn:microsoft.com/office/officeart/2005/8/layout/orgChart1"/>
    <dgm:cxn modelId="{FE9E3290-7107-4227-B438-633E3EF341C5}" type="presParOf" srcId="{627ABA80-B1F7-4B1B-94F4-61574298CE89}" destId="{88FD8C89-D698-419E-BE29-E0C02726BB23}" srcOrd="1" destOrd="0" presId="urn:microsoft.com/office/officeart/2005/8/layout/orgChart1"/>
    <dgm:cxn modelId="{A1950B57-F261-45AB-96AD-F65EED8EEAB4}" type="presParOf" srcId="{72EDD3D3-8038-439E-8ACC-DA6B869B09CB}" destId="{20588A58-02CD-4EF3-9B43-6E40815AF766}" srcOrd="1" destOrd="0" presId="urn:microsoft.com/office/officeart/2005/8/layout/orgChart1"/>
    <dgm:cxn modelId="{C33DC6F6-EA9D-46F9-8A35-B05399A382CF}" type="presParOf" srcId="{72EDD3D3-8038-439E-8ACC-DA6B869B09CB}" destId="{29011BA3-9A14-4CA6-BF9F-94FB015B6799}" srcOrd="2" destOrd="0" presId="urn:microsoft.com/office/officeart/2005/8/layout/orgChart1"/>
    <dgm:cxn modelId="{04F33235-3A9B-4F63-8408-4C3F7C7A8EAA}" type="presParOf" srcId="{D80E869D-2AA6-4289-86A5-A73468CB0FEB}" destId="{03D907A3-A7FA-4797-B099-8AF5B9674678}" srcOrd="2" destOrd="0" presId="urn:microsoft.com/office/officeart/2005/8/layout/orgChart1"/>
    <dgm:cxn modelId="{68C9BA6D-B868-4EA6-9FBB-2A337383DEBE}" type="presParOf" srcId="{D80E869D-2AA6-4289-86A5-A73468CB0FEB}" destId="{8EFDCA97-CC24-4A66-B80A-AF214AF3476F}" srcOrd="3" destOrd="0" presId="urn:microsoft.com/office/officeart/2005/8/layout/orgChart1"/>
    <dgm:cxn modelId="{5AEB2C18-6602-4DD2-ABB2-27F9EA43D455}" type="presParOf" srcId="{8EFDCA97-CC24-4A66-B80A-AF214AF3476F}" destId="{A68CB3F3-E2B3-4DE3-9BA7-9CDBD2EEA0E4}" srcOrd="0" destOrd="0" presId="urn:microsoft.com/office/officeart/2005/8/layout/orgChart1"/>
    <dgm:cxn modelId="{504F2045-A612-407F-BDDC-3B383AE388D2}" type="presParOf" srcId="{A68CB3F3-E2B3-4DE3-9BA7-9CDBD2EEA0E4}" destId="{F6CF9CBA-E8AA-4DA2-AD1C-C1364DFB9C88}" srcOrd="0" destOrd="0" presId="urn:microsoft.com/office/officeart/2005/8/layout/orgChart1"/>
    <dgm:cxn modelId="{F195C5A5-C3F7-40C6-8488-6AFA7814F465}" type="presParOf" srcId="{A68CB3F3-E2B3-4DE3-9BA7-9CDBD2EEA0E4}" destId="{B387CF17-1AFF-4889-9A0A-2A41C2977C70}" srcOrd="1" destOrd="0" presId="urn:microsoft.com/office/officeart/2005/8/layout/orgChart1"/>
    <dgm:cxn modelId="{4EBEC009-3F5B-4651-B4F2-F3E8C32C2B88}" type="presParOf" srcId="{8EFDCA97-CC24-4A66-B80A-AF214AF3476F}" destId="{D98EB231-EEEF-432C-ABC6-788D60790B58}" srcOrd="1" destOrd="0" presId="urn:microsoft.com/office/officeart/2005/8/layout/orgChart1"/>
    <dgm:cxn modelId="{7610C7D4-6FE6-4594-8B8C-8DA3A41FC0F4}" type="presParOf" srcId="{8EFDCA97-CC24-4A66-B80A-AF214AF3476F}" destId="{624D23ED-C943-47E0-9094-D37A12307572}" srcOrd="2" destOrd="0" presId="urn:microsoft.com/office/officeart/2005/8/layout/orgChart1"/>
    <dgm:cxn modelId="{4365BFF8-AC20-4A27-9ABA-2780770065F3}" type="presParOf" srcId="{D80E869D-2AA6-4289-86A5-A73468CB0FEB}" destId="{2579E534-0E5C-4AE7-8FC5-4EEDC5A3360C}" srcOrd="4" destOrd="0" presId="urn:microsoft.com/office/officeart/2005/8/layout/orgChart1"/>
    <dgm:cxn modelId="{8B6E5909-029E-42B7-B74B-338F976319FA}" type="presParOf" srcId="{D80E869D-2AA6-4289-86A5-A73468CB0FEB}" destId="{A8FA8EC8-78F4-49B8-9ABF-BCE903B3C151}" srcOrd="5" destOrd="0" presId="urn:microsoft.com/office/officeart/2005/8/layout/orgChart1"/>
    <dgm:cxn modelId="{CE885C6D-5CC2-421E-9287-6BB94B948111}" type="presParOf" srcId="{A8FA8EC8-78F4-49B8-9ABF-BCE903B3C151}" destId="{C52E10CB-E4A8-4517-B76A-F0629A2AF5D7}" srcOrd="0" destOrd="0" presId="urn:microsoft.com/office/officeart/2005/8/layout/orgChart1"/>
    <dgm:cxn modelId="{CDE1D0E3-4657-4DC8-BCAF-504388F898B3}" type="presParOf" srcId="{C52E10CB-E4A8-4517-B76A-F0629A2AF5D7}" destId="{E3E79E6A-7741-4FAE-AE34-79B721EB6A9D}" srcOrd="0" destOrd="0" presId="urn:microsoft.com/office/officeart/2005/8/layout/orgChart1"/>
    <dgm:cxn modelId="{40BE7D4F-D952-46D2-9282-DA328A183B69}" type="presParOf" srcId="{C52E10CB-E4A8-4517-B76A-F0629A2AF5D7}" destId="{D25FB52F-0812-437D-89A9-89BF00BBFECB}" srcOrd="1" destOrd="0" presId="urn:microsoft.com/office/officeart/2005/8/layout/orgChart1"/>
    <dgm:cxn modelId="{3394EF93-6C74-4755-8E26-66EA6D6B62B5}" type="presParOf" srcId="{A8FA8EC8-78F4-49B8-9ABF-BCE903B3C151}" destId="{B889D527-22BF-4982-A06D-4C5C18EC3D2D}" srcOrd="1" destOrd="0" presId="urn:microsoft.com/office/officeart/2005/8/layout/orgChart1"/>
    <dgm:cxn modelId="{DE61CC80-24F8-444D-93FF-1F955BA3DC3F}" type="presParOf" srcId="{A8FA8EC8-78F4-49B8-9ABF-BCE903B3C151}" destId="{BDFD99D3-6F8B-4447-8F07-5F5A9E65F666}" srcOrd="2" destOrd="0" presId="urn:microsoft.com/office/officeart/2005/8/layout/orgChart1"/>
    <dgm:cxn modelId="{8BF83592-F1AB-4F1A-BFE8-7F601A7CAD64}" type="presParOf" srcId="{8032CD26-0BE6-43EA-AD47-E19F4A84BCC6}" destId="{5B25C027-31B3-4923-BEC9-A78198BC10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BE495-3DCE-4164-B651-31F44A59387C}">
      <dsp:nvSpPr>
        <dsp:cNvPr id="0" name=""/>
        <dsp:cNvSpPr/>
      </dsp:nvSpPr>
      <dsp:spPr>
        <a:xfrm>
          <a:off x="0" y="99220"/>
          <a:ext cx="8686800" cy="630399"/>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b-NO" sz="1600" b="1" kern="1200"/>
            <a:t>- Kiến thức</a:t>
          </a:r>
          <a:endParaRPr lang="en-US" sz="1600" kern="1200"/>
        </a:p>
      </dsp:txBody>
      <dsp:txXfrm>
        <a:off x="30774" y="129994"/>
        <a:ext cx="8625252" cy="568851"/>
      </dsp:txXfrm>
    </dsp:sp>
    <dsp:sp modelId="{3316C2A7-9F07-4DC4-B35C-FAD55D3FD6B4}">
      <dsp:nvSpPr>
        <dsp:cNvPr id="0" name=""/>
        <dsp:cNvSpPr/>
      </dsp:nvSpPr>
      <dsp:spPr>
        <a:xfrm>
          <a:off x="0" y="775699"/>
          <a:ext cx="8686800" cy="608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b-NO" sz="1600" kern="1200"/>
            <a:t>1. Trình bày được sinh lý tạo bạch cầu, định nghĩa, nguyên nhân, triệu chứng, biến chứng và cách điều trị người bệnh bạch cầu cấp</a:t>
          </a:r>
          <a:r>
            <a:rPr lang="it-IT" sz="1600" kern="1200"/>
            <a:t>.</a:t>
          </a:r>
          <a:endParaRPr lang="en-US" sz="1600" kern="1200"/>
        </a:p>
      </dsp:txBody>
      <dsp:txXfrm>
        <a:off x="29700" y="805399"/>
        <a:ext cx="8627400" cy="549000"/>
      </dsp:txXfrm>
    </dsp:sp>
    <dsp:sp modelId="{54763E65-8970-4C5C-A537-BCA3074A8A16}">
      <dsp:nvSpPr>
        <dsp:cNvPr id="0" name=""/>
        <dsp:cNvSpPr/>
      </dsp:nvSpPr>
      <dsp:spPr>
        <a:xfrm>
          <a:off x="0" y="1430179"/>
          <a:ext cx="8686800" cy="608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b-NO" sz="1600" kern="1200"/>
            <a:t>2. Trình bày được cách chăm sóc người bệnh bạch cầu cấp.</a:t>
          </a:r>
          <a:endParaRPr lang="en-US" sz="1600" kern="1200"/>
        </a:p>
      </dsp:txBody>
      <dsp:txXfrm>
        <a:off x="29700" y="1459879"/>
        <a:ext cx="8627400" cy="549000"/>
      </dsp:txXfrm>
    </dsp:sp>
    <dsp:sp modelId="{2A477A4D-97BA-4F69-BFAE-E2EAC15DED20}">
      <dsp:nvSpPr>
        <dsp:cNvPr id="0" name=""/>
        <dsp:cNvSpPr/>
      </dsp:nvSpPr>
      <dsp:spPr>
        <a:xfrm>
          <a:off x="0" y="2084659"/>
          <a:ext cx="8686800" cy="608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b="1" kern="1200"/>
            <a:t>- Kỹ năng:</a:t>
          </a:r>
          <a:endParaRPr lang="en-US" sz="1600" kern="1200"/>
        </a:p>
      </dsp:txBody>
      <dsp:txXfrm>
        <a:off x="29700" y="2114359"/>
        <a:ext cx="8627400" cy="549000"/>
      </dsp:txXfrm>
    </dsp:sp>
    <dsp:sp modelId="{9B0C0755-6938-4A55-9CCC-AA8F4024FDEC}">
      <dsp:nvSpPr>
        <dsp:cNvPr id="0" name=""/>
        <dsp:cNvSpPr/>
      </dsp:nvSpPr>
      <dsp:spPr>
        <a:xfrm>
          <a:off x="0" y="2739139"/>
          <a:ext cx="8686800" cy="608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a:t>3. </a:t>
          </a:r>
          <a:r>
            <a:rPr lang="vi-VN" sz="1600" kern="1200"/>
            <a:t>Đ</a:t>
          </a:r>
          <a:r>
            <a:rPr lang="it-IT" sz="1600" kern="1200"/>
            <a:t>ưa ra </a:t>
          </a:r>
          <a:r>
            <a:rPr lang="vi-VN" sz="1600" kern="1200"/>
            <a:t>được </a:t>
          </a:r>
          <a:r>
            <a:rPr lang="it-IT" sz="1600" kern="1200"/>
            <a:t>các chẩn đoán chăm sóc, lựa chọn </a:t>
          </a:r>
          <a:r>
            <a:rPr lang="vi-VN" sz="1600" kern="1200"/>
            <a:t>chẩn đoán </a:t>
          </a:r>
          <a:r>
            <a:rPr lang="it-IT" sz="1600" kern="1200"/>
            <a:t>chăm sóc ưu tiên và lập kế hoạch chăm sóc người bệnh </a:t>
          </a:r>
          <a:r>
            <a:rPr lang="nb-NO" sz="1600" kern="1200"/>
            <a:t>bạch cầu cấp </a:t>
          </a:r>
          <a:r>
            <a:rPr lang="it-IT" sz="1600" kern="1200"/>
            <a:t>trong bài tập tình huống.</a:t>
          </a:r>
          <a:endParaRPr lang="en-US" sz="1600" kern="1200"/>
        </a:p>
      </dsp:txBody>
      <dsp:txXfrm>
        <a:off x="29700" y="2768839"/>
        <a:ext cx="8627400" cy="549000"/>
      </dsp:txXfrm>
    </dsp:sp>
    <dsp:sp modelId="{6535395A-02C8-46D0-AD8D-EDD1E8F7C4BF}">
      <dsp:nvSpPr>
        <dsp:cNvPr id="0" name=""/>
        <dsp:cNvSpPr/>
      </dsp:nvSpPr>
      <dsp:spPr>
        <a:xfrm>
          <a:off x="0" y="3393619"/>
          <a:ext cx="8686800" cy="608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b="1" kern="1200"/>
            <a:t>- Năng lực tự chủ và trách nhiệm:</a:t>
          </a:r>
          <a:endParaRPr lang="en-US" sz="1600" kern="1200"/>
        </a:p>
      </dsp:txBody>
      <dsp:txXfrm>
        <a:off x="29700" y="3423319"/>
        <a:ext cx="8627400" cy="549000"/>
      </dsp:txXfrm>
    </dsp:sp>
    <dsp:sp modelId="{F7A20AF8-2F43-4438-B256-8874B0D555C1}">
      <dsp:nvSpPr>
        <dsp:cNvPr id="0" name=""/>
        <dsp:cNvSpPr/>
      </dsp:nvSpPr>
      <dsp:spPr>
        <a:xfrm>
          <a:off x="0" y="4048099"/>
          <a:ext cx="8686800" cy="608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b-NO" sz="1600" kern="1200"/>
            <a:t>4. Thể hiện được tính tích cực, khả năng hợp tác hiệu quả với các thành viên</a:t>
          </a:r>
          <a:endParaRPr lang="en-US" sz="1600" kern="1200"/>
        </a:p>
      </dsp:txBody>
      <dsp:txXfrm>
        <a:off x="29700" y="4077799"/>
        <a:ext cx="8627400" cy="549000"/>
      </dsp:txXfrm>
    </dsp:sp>
    <dsp:sp modelId="{03C1D03E-73DF-47E1-8233-FFC512040ACC}">
      <dsp:nvSpPr>
        <dsp:cNvPr id="0" name=""/>
        <dsp:cNvSpPr/>
      </dsp:nvSpPr>
      <dsp:spPr>
        <a:xfrm>
          <a:off x="0" y="4702579"/>
          <a:ext cx="8686800" cy="60840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b-NO" sz="1600" kern="1200"/>
            <a:t>trong nhóm học tập. Sử dụng tốt công nghệ thông tin để giải quyết bài tập.</a:t>
          </a:r>
          <a:endParaRPr lang="en-US" sz="1600" kern="1200"/>
        </a:p>
      </dsp:txBody>
      <dsp:txXfrm>
        <a:off x="29700" y="4732279"/>
        <a:ext cx="8627400"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2FC45-9414-4133-B148-58001CE20955}">
      <dsp:nvSpPr>
        <dsp:cNvPr id="0" name=""/>
        <dsp:cNvSpPr/>
      </dsp:nvSpPr>
      <dsp:spPr>
        <a:xfrm>
          <a:off x="2020969" y="25738"/>
          <a:ext cx="5102060" cy="5102060"/>
        </a:xfrm>
        <a:prstGeom prst="circularArrow">
          <a:avLst>
            <a:gd name="adj1" fmla="val 5544"/>
            <a:gd name="adj2" fmla="val 330680"/>
            <a:gd name="adj3" fmla="val 13754630"/>
            <a:gd name="adj4" fmla="val 1739893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781E063-B4BB-491A-819C-EE1A2942BF99}">
      <dsp:nvSpPr>
        <dsp:cNvPr id="0" name=""/>
        <dsp:cNvSpPr/>
      </dsp:nvSpPr>
      <dsp:spPr>
        <a:xfrm>
          <a:off x="3366492" y="59131"/>
          <a:ext cx="2411015" cy="12055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ts val="0"/>
            </a:spcAft>
            <a:buNone/>
          </a:pPr>
          <a:r>
            <a:rPr lang="vi-VN" sz="3200" b="1" kern="1200" dirty="0"/>
            <a:t>Bước 1</a:t>
          </a:r>
          <a:endParaRPr lang="en-US" sz="3200" b="1" kern="1200" dirty="0"/>
        </a:p>
        <a:p>
          <a:pPr marL="0" lvl="0" indent="0" algn="ctr" defTabSz="1422400">
            <a:lnSpc>
              <a:spcPct val="100000"/>
            </a:lnSpc>
            <a:spcBef>
              <a:spcPct val="0"/>
            </a:spcBef>
            <a:spcAft>
              <a:spcPts val="0"/>
            </a:spcAft>
            <a:buNone/>
          </a:pPr>
          <a:r>
            <a:rPr lang="vi-VN" sz="3200" kern="1200" dirty="0"/>
            <a:t>Nhận định</a:t>
          </a:r>
        </a:p>
      </dsp:txBody>
      <dsp:txXfrm>
        <a:off x="3425340" y="117979"/>
        <a:ext cx="2293319" cy="1087811"/>
      </dsp:txXfrm>
    </dsp:sp>
    <dsp:sp modelId="{CB42C95B-0866-4F47-9E59-AEE3A2C9A0D3}">
      <dsp:nvSpPr>
        <dsp:cNvPr id="0" name=""/>
        <dsp:cNvSpPr/>
      </dsp:nvSpPr>
      <dsp:spPr>
        <a:xfrm>
          <a:off x="5435730" y="1717527"/>
          <a:ext cx="2411015" cy="1205507"/>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ts val="0"/>
            </a:spcAft>
            <a:buNone/>
          </a:pPr>
          <a:r>
            <a:rPr lang="vi-VN" sz="3200" b="1" kern="1200" dirty="0"/>
            <a:t>Bước 2 </a:t>
          </a:r>
          <a:endParaRPr lang="en-US" sz="3200" b="1" kern="1200" dirty="0"/>
        </a:p>
        <a:p>
          <a:pPr marL="0" lvl="0" indent="0" algn="ctr" defTabSz="1422400">
            <a:lnSpc>
              <a:spcPct val="100000"/>
            </a:lnSpc>
            <a:spcBef>
              <a:spcPct val="0"/>
            </a:spcBef>
            <a:spcAft>
              <a:spcPts val="0"/>
            </a:spcAft>
            <a:buNone/>
          </a:pPr>
          <a:r>
            <a:rPr lang="vi-VN" sz="3200" kern="1200" dirty="0"/>
            <a:t>Vấn đề chăm sóc</a:t>
          </a:r>
        </a:p>
      </dsp:txBody>
      <dsp:txXfrm>
        <a:off x="5494578" y="1776375"/>
        <a:ext cx="2293319" cy="1087811"/>
      </dsp:txXfrm>
    </dsp:sp>
    <dsp:sp modelId="{8EE000AD-2B2C-42A5-82C9-21635585FE90}">
      <dsp:nvSpPr>
        <dsp:cNvPr id="0" name=""/>
        <dsp:cNvSpPr/>
      </dsp:nvSpPr>
      <dsp:spPr>
        <a:xfrm>
          <a:off x="4645363" y="3820665"/>
          <a:ext cx="2411015" cy="120550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vi-VN" sz="3200" b="1" kern="1200" dirty="0"/>
            <a:t>Bước 3 </a:t>
          </a:r>
          <a:br>
            <a:rPr lang="en-US" sz="3200" b="1" kern="1200" dirty="0"/>
          </a:br>
          <a:r>
            <a:rPr lang="vi-VN" sz="3200" kern="1200" dirty="0"/>
            <a:t>Lập kế hoạch chăm sóc</a:t>
          </a:r>
        </a:p>
      </dsp:txBody>
      <dsp:txXfrm>
        <a:off x="4704211" y="3879513"/>
        <a:ext cx="2293319" cy="1087811"/>
      </dsp:txXfrm>
    </dsp:sp>
    <dsp:sp modelId="{76714A4A-7DEB-4464-BF07-BBD6CB5517F0}">
      <dsp:nvSpPr>
        <dsp:cNvPr id="0" name=""/>
        <dsp:cNvSpPr/>
      </dsp:nvSpPr>
      <dsp:spPr>
        <a:xfrm>
          <a:off x="2087608" y="3801288"/>
          <a:ext cx="2411015" cy="120550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100000"/>
            </a:lnSpc>
            <a:spcBef>
              <a:spcPct val="0"/>
            </a:spcBef>
            <a:spcAft>
              <a:spcPts val="0"/>
            </a:spcAft>
            <a:buNone/>
          </a:pPr>
          <a:r>
            <a:rPr lang="vi-VN" sz="3000" b="1" kern="1200" dirty="0"/>
            <a:t>Bước 4 </a:t>
          </a:r>
          <a:endParaRPr lang="en-US" sz="3000" b="1" kern="1200" dirty="0"/>
        </a:p>
        <a:p>
          <a:pPr marL="0" lvl="0" indent="0" algn="ctr" defTabSz="1333500">
            <a:lnSpc>
              <a:spcPct val="100000"/>
            </a:lnSpc>
            <a:spcBef>
              <a:spcPct val="0"/>
            </a:spcBef>
            <a:spcAft>
              <a:spcPts val="0"/>
            </a:spcAft>
            <a:buNone/>
          </a:pPr>
          <a:r>
            <a:rPr lang="vi-VN" sz="3000" kern="1200" dirty="0"/>
            <a:t>Thực hiện kế hoạch chăm sóc</a:t>
          </a:r>
        </a:p>
      </dsp:txBody>
      <dsp:txXfrm>
        <a:off x="2146456" y="3860136"/>
        <a:ext cx="2293319" cy="1087811"/>
      </dsp:txXfrm>
    </dsp:sp>
    <dsp:sp modelId="{1EBA8C82-4D77-4B99-B3F2-CEDBAFD82C2B}">
      <dsp:nvSpPr>
        <dsp:cNvPr id="0" name=""/>
        <dsp:cNvSpPr/>
      </dsp:nvSpPr>
      <dsp:spPr>
        <a:xfrm>
          <a:off x="1297271" y="1630363"/>
          <a:ext cx="2411015" cy="1205507"/>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kern="1200" dirty="0"/>
            <a:t>Bước 5 </a:t>
          </a:r>
          <a:endParaRPr lang="en-US" sz="3200" b="1" kern="1200" dirty="0"/>
        </a:p>
        <a:p>
          <a:pPr marL="0" lvl="0" indent="0" algn="ctr" defTabSz="1422400">
            <a:lnSpc>
              <a:spcPct val="90000"/>
            </a:lnSpc>
            <a:spcBef>
              <a:spcPct val="0"/>
            </a:spcBef>
            <a:spcAft>
              <a:spcPct val="35000"/>
            </a:spcAft>
            <a:buNone/>
          </a:pPr>
          <a:r>
            <a:rPr lang="vi-VN" sz="3200" kern="1200" dirty="0"/>
            <a:t>Đánh giá</a:t>
          </a:r>
        </a:p>
      </dsp:txBody>
      <dsp:txXfrm>
        <a:off x="1356119" y="1689211"/>
        <a:ext cx="2293319" cy="1087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0497E-4755-4F8F-966F-DFEE13B76A00}">
      <dsp:nvSpPr>
        <dsp:cNvPr id="0" name=""/>
        <dsp:cNvSpPr/>
      </dsp:nvSpPr>
      <dsp:spPr>
        <a:xfrm>
          <a:off x="474388" y="986326"/>
          <a:ext cx="2395365" cy="171347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vi-VN" sz="4800" b="1" kern="1200" dirty="0"/>
            <a:t>Hỏi bệnh</a:t>
          </a:r>
        </a:p>
      </dsp:txBody>
      <dsp:txXfrm>
        <a:off x="524574" y="1036512"/>
        <a:ext cx="2294993" cy="1613100"/>
      </dsp:txXfrm>
    </dsp:sp>
    <dsp:sp modelId="{8C44853C-C32E-4D1C-8903-FC58482F6591}">
      <dsp:nvSpPr>
        <dsp:cNvPr id="0" name=""/>
        <dsp:cNvSpPr/>
      </dsp:nvSpPr>
      <dsp:spPr>
        <a:xfrm rot="19457599">
          <a:off x="2711083" y="1308603"/>
          <a:ext cx="1688117" cy="83671"/>
        </a:xfrm>
        <a:custGeom>
          <a:avLst/>
          <a:gdLst/>
          <a:ahLst/>
          <a:cxnLst/>
          <a:rect l="0" t="0" r="0" b="0"/>
          <a:pathLst>
            <a:path>
              <a:moveTo>
                <a:pt x="0" y="41835"/>
              </a:moveTo>
              <a:lnTo>
                <a:pt x="1688117"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vi-VN" sz="600" kern="1200"/>
        </a:p>
      </dsp:txBody>
      <dsp:txXfrm>
        <a:off x="3512939" y="1308236"/>
        <a:ext cx="84405" cy="84405"/>
      </dsp:txXfrm>
    </dsp:sp>
    <dsp:sp modelId="{D0314FC5-6276-4A3B-8B49-D611C59444FB}">
      <dsp:nvSpPr>
        <dsp:cNvPr id="0" name=""/>
        <dsp:cNvSpPr/>
      </dsp:nvSpPr>
      <dsp:spPr>
        <a:xfrm>
          <a:off x="4240531" y="1079"/>
          <a:ext cx="3426944" cy="1713472"/>
        </a:xfrm>
        <a:prstGeom prst="roundRect">
          <a:avLst>
            <a:gd name="adj" fmla="val 10000"/>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150000"/>
            </a:lnSpc>
            <a:spcBef>
              <a:spcPct val="0"/>
            </a:spcBef>
            <a:spcAft>
              <a:spcPct val="35000"/>
            </a:spcAft>
            <a:buNone/>
          </a:pPr>
          <a:r>
            <a:rPr lang="vi-VN" sz="3600" b="1" kern="1200" dirty="0"/>
            <a:t>Quá trình bệnh lý</a:t>
          </a:r>
        </a:p>
      </dsp:txBody>
      <dsp:txXfrm>
        <a:off x="4290717" y="51265"/>
        <a:ext cx="3326572" cy="1613100"/>
      </dsp:txXfrm>
    </dsp:sp>
    <dsp:sp modelId="{AA4D9894-EA77-462E-83F9-B8EE5B9903E9}">
      <dsp:nvSpPr>
        <dsp:cNvPr id="0" name=""/>
        <dsp:cNvSpPr/>
      </dsp:nvSpPr>
      <dsp:spPr>
        <a:xfrm rot="2142401">
          <a:off x="2711083" y="2293849"/>
          <a:ext cx="1688117" cy="83671"/>
        </a:xfrm>
        <a:custGeom>
          <a:avLst/>
          <a:gdLst/>
          <a:ahLst/>
          <a:cxnLst/>
          <a:rect l="0" t="0" r="0" b="0"/>
          <a:pathLst>
            <a:path>
              <a:moveTo>
                <a:pt x="0" y="41835"/>
              </a:moveTo>
              <a:lnTo>
                <a:pt x="1688117" y="41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vi-VN" sz="600" kern="1200"/>
        </a:p>
      </dsp:txBody>
      <dsp:txXfrm>
        <a:off x="3512939" y="2293482"/>
        <a:ext cx="84405" cy="84405"/>
      </dsp:txXfrm>
    </dsp:sp>
    <dsp:sp modelId="{DE51CF78-7F07-45D5-B7D9-BA7168619711}">
      <dsp:nvSpPr>
        <dsp:cNvPr id="0" name=""/>
        <dsp:cNvSpPr/>
      </dsp:nvSpPr>
      <dsp:spPr>
        <a:xfrm>
          <a:off x="4240531" y="1971572"/>
          <a:ext cx="3426944" cy="1713472"/>
        </a:xfrm>
        <a:prstGeom prst="roundRect">
          <a:avLst>
            <a:gd name="adj" fmla="val 10000"/>
          </a:avLst>
        </a:prstGeom>
        <a:solidFill>
          <a:schemeClr val="accent2">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b="1" kern="1200" dirty="0"/>
            <a:t>Tiền sử</a:t>
          </a:r>
        </a:p>
      </dsp:txBody>
      <dsp:txXfrm>
        <a:off x="4290717" y="2021758"/>
        <a:ext cx="3326572" cy="1613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7088E-12DB-41A9-9CA6-C8389E82A2C0}">
      <dsp:nvSpPr>
        <dsp:cNvPr id="0" name=""/>
        <dsp:cNvSpPr/>
      </dsp:nvSpPr>
      <dsp:spPr>
        <a:xfrm>
          <a:off x="0" y="1140814"/>
          <a:ext cx="2226669" cy="111333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vi-VN" sz="4000" b="1" kern="1200" dirty="0"/>
            <a:t>Thăm khám</a:t>
          </a:r>
        </a:p>
      </dsp:txBody>
      <dsp:txXfrm>
        <a:off x="32608" y="1173422"/>
        <a:ext cx="2161453" cy="1048118"/>
      </dsp:txXfrm>
    </dsp:sp>
    <dsp:sp modelId="{D334C9F6-4722-42B5-BA26-B264701AC3F6}">
      <dsp:nvSpPr>
        <dsp:cNvPr id="0" name=""/>
        <dsp:cNvSpPr/>
      </dsp:nvSpPr>
      <dsp:spPr>
        <a:xfrm rot="19464650">
          <a:off x="2123786" y="1347609"/>
          <a:ext cx="1101590" cy="58653"/>
        </a:xfrm>
        <a:custGeom>
          <a:avLst/>
          <a:gdLst/>
          <a:ahLst/>
          <a:cxnLst/>
          <a:rect l="0" t="0" r="0" b="0"/>
          <a:pathLst>
            <a:path>
              <a:moveTo>
                <a:pt x="0" y="29326"/>
              </a:moveTo>
              <a:lnTo>
                <a:pt x="1101590" y="2932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2647042" y="1349396"/>
        <a:ext cx="55079" cy="55079"/>
      </dsp:txXfrm>
    </dsp:sp>
    <dsp:sp modelId="{5B4DF5CF-5DBC-4EDC-B6A8-AA13253DA08B}">
      <dsp:nvSpPr>
        <dsp:cNvPr id="0" name=""/>
        <dsp:cNvSpPr/>
      </dsp:nvSpPr>
      <dsp:spPr>
        <a:xfrm>
          <a:off x="3122494" y="499723"/>
          <a:ext cx="2226669" cy="11133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kern="1200" dirty="0"/>
            <a:t>Toàn thân</a:t>
          </a:r>
        </a:p>
      </dsp:txBody>
      <dsp:txXfrm>
        <a:off x="3155102" y="532331"/>
        <a:ext cx="2161453" cy="1048118"/>
      </dsp:txXfrm>
    </dsp:sp>
    <dsp:sp modelId="{D22D3D8A-B1BB-4725-9E9B-685A44CB08BF}">
      <dsp:nvSpPr>
        <dsp:cNvPr id="0" name=""/>
        <dsp:cNvSpPr/>
      </dsp:nvSpPr>
      <dsp:spPr>
        <a:xfrm rot="45476">
          <a:off x="5349124" y="1032953"/>
          <a:ext cx="890456" cy="58653"/>
        </a:xfrm>
        <a:custGeom>
          <a:avLst/>
          <a:gdLst/>
          <a:ahLst/>
          <a:cxnLst/>
          <a:rect l="0" t="0" r="0" b="0"/>
          <a:pathLst>
            <a:path>
              <a:moveTo>
                <a:pt x="0" y="29326"/>
              </a:moveTo>
              <a:lnTo>
                <a:pt x="890456" y="2932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5772091" y="1040018"/>
        <a:ext cx="44522" cy="44522"/>
      </dsp:txXfrm>
    </dsp:sp>
    <dsp:sp modelId="{59820B5F-35A8-464A-9AB4-3A20EA62E555}">
      <dsp:nvSpPr>
        <dsp:cNvPr id="0" name=""/>
        <dsp:cNvSpPr/>
      </dsp:nvSpPr>
      <dsp:spPr>
        <a:xfrm>
          <a:off x="6239541" y="511502"/>
          <a:ext cx="2226669" cy="111333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l" defTabSz="1422400">
            <a:lnSpc>
              <a:spcPct val="100000"/>
            </a:lnSpc>
            <a:spcBef>
              <a:spcPct val="0"/>
            </a:spcBef>
            <a:spcAft>
              <a:spcPts val="0"/>
            </a:spcAft>
            <a:buNone/>
          </a:pPr>
          <a:r>
            <a:rPr lang="vi-VN" sz="3200" kern="1200" dirty="0"/>
            <a:t>- Tinh thần</a:t>
          </a:r>
        </a:p>
        <a:p>
          <a:pPr marL="0" lvl="0" indent="0" algn="l" defTabSz="1422400">
            <a:lnSpc>
              <a:spcPct val="100000"/>
            </a:lnSpc>
            <a:spcBef>
              <a:spcPct val="0"/>
            </a:spcBef>
            <a:spcAft>
              <a:spcPts val="0"/>
            </a:spcAft>
            <a:buNone/>
          </a:pPr>
          <a:r>
            <a:rPr lang="vi-VN" sz="3200" kern="1200" dirty="0"/>
            <a:t>- Thể trạng</a:t>
          </a:r>
        </a:p>
      </dsp:txBody>
      <dsp:txXfrm>
        <a:off x="6272149" y="544110"/>
        <a:ext cx="2161453" cy="1048118"/>
      </dsp:txXfrm>
    </dsp:sp>
    <dsp:sp modelId="{C31AAFB9-8947-4B4A-9063-9E2C0FFE2D11}">
      <dsp:nvSpPr>
        <dsp:cNvPr id="0" name=""/>
        <dsp:cNvSpPr/>
      </dsp:nvSpPr>
      <dsp:spPr>
        <a:xfrm rot="2160949">
          <a:off x="2120854" y="1993666"/>
          <a:ext cx="1107164" cy="58653"/>
        </a:xfrm>
        <a:custGeom>
          <a:avLst/>
          <a:gdLst/>
          <a:ahLst/>
          <a:cxnLst/>
          <a:rect l="0" t="0" r="0" b="0"/>
          <a:pathLst>
            <a:path>
              <a:moveTo>
                <a:pt x="0" y="29326"/>
              </a:moveTo>
              <a:lnTo>
                <a:pt x="1107164" y="2932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2646757" y="1995314"/>
        <a:ext cx="55358" cy="55358"/>
      </dsp:txXfrm>
    </dsp:sp>
    <dsp:sp modelId="{CFD8235C-B5F2-44DA-A6CC-6FB5CE431BB8}">
      <dsp:nvSpPr>
        <dsp:cNvPr id="0" name=""/>
        <dsp:cNvSpPr/>
      </dsp:nvSpPr>
      <dsp:spPr>
        <a:xfrm>
          <a:off x="3122204" y="1791837"/>
          <a:ext cx="2226669" cy="111333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kern="1200" dirty="0"/>
            <a:t>Khám bộ phận</a:t>
          </a:r>
        </a:p>
      </dsp:txBody>
      <dsp:txXfrm>
        <a:off x="3154812" y="1824445"/>
        <a:ext cx="2161453" cy="1048118"/>
      </dsp:txXfrm>
    </dsp:sp>
    <dsp:sp modelId="{D576FB11-7D84-438A-8B90-9071E5E067E2}">
      <dsp:nvSpPr>
        <dsp:cNvPr id="0" name=""/>
        <dsp:cNvSpPr/>
      </dsp:nvSpPr>
      <dsp:spPr>
        <a:xfrm rot="37298">
          <a:off x="5348847" y="2324009"/>
          <a:ext cx="890720" cy="58653"/>
        </a:xfrm>
        <a:custGeom>
          <a:avLst/>
          <a:gdLst/>
          <a:ahLst/>
          <a:cxnLst/>
          <a:rect l="0" t="0" r="0" b="0"/>
          <a:pathLst>
            <a:path>
              <a:moveTo>
                <a:pt x="0" y="29326"/>
              </a:moveTo>
              <a:lnTo>
                <a:pt x="890720" y="2932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5771940" y="2331068"/>
        <a:ext cx="44536" cy="44536"/>
      </dsp:txXfrm>
    </dsp:sp>
    <dsp:sp modelId="{EDD288E7-9C63-4BD9-B603-4CDE221DABFE}">
      <dsp:nvSpPr>
        <dsp:cNvPr id="0" name=""/>
        <dsp:cNvSpPr/>
      </dsp:nvSpPr>
      <dsp:spPr>
        <a:xfrm>
          <a:off x="6239541" y="1801500"/>
          <a:ext cx="2226669" cy="111333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l" defTabSz="1422400">
            <a:lnSpc>
              <a:spcPct val="90000"/>
            </a:lnSpc>
            <a:spcBef>
              <a:spcPct val="0"/>
            </a:spcBef>
            <a:spcAft>
              <a:spcPct val="35000"/>
            </a:spcAft>
            <a:buNone/>
          </a:pPr>
          <a:r>
            <a:rPr lang="vi-VN" sz="3200" kern="1200" dirty="0"/>
            <a:t>- Quan sát</a:t>
          </a:r>
        </a:p>
        <a:p>
          <a:pPr marL="0" lvl="0" indent="0" algn="l" defTabSz="1422400">
            <a:lnSpc>
              <a:spcPct val="90000"/>
            </a:lnSpc>
            <a:spcBef>
              <a:spcPct val="0"/>
            </a:spcBef>
            <a:spcAft>
              <a:spcPct val="35000"/>
            </a:spcAft>
            <a:buNone/>
          </a:pPr>
          <a:r>
            <a:rPr lang="vi-VN" sz="3200" kern="1200" dirty="0"/>
            <a:t>- Sờ</a:t>
          </a:r>
        </a:p>
      </dsp:txBody>
      <dsp:txXfrm>
        <a:off x="6272149" y="1834108"/>
        <a:ext cx="2161453" cy="10481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976E0-4E5C-4606-9A63-8C9E75715E8D}">
      <dsp:nvSpPr>
        <dsp:cNvPr id="0" name=""/>
        <dsp:cNvSpPr/>
      </dsp:nvSpPr>
      <dsp:spPr>
        <a:xfrm>
          <a:off x="-6634669" y="-1014592"/>
          <a:ext cx="7896585" cy="7896585"/>
        </a:xfrm>
        <a:prstGeom prst="blockArc">
          <a:avLst>
            <a:gd name="adj1" fmla="val 18900000"/>
            <a:gd name="adj2" fmla="val 2700000"/>
            <a:gd name="adj3" fmla="val 27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EE4B41-DFEB-4F6E-AED6-8A74F7DBDF89}">
      <dsp:nvSpPr>
        <dsp:cNvPr id="0" name=""/>
        <dsp:cNvSpPr/>
      </dsp:nvSpPr>
      <dsp:spPr>
        <a:xfrm>
          <a:off x="660316" y="451085"/>
          <a:ext cx="8400013" cy="90264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6471"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Tăng thân nhiệt liên quan đến tình trạng nhiễm trùng.</a:t>
          </a:r>
        </a:p>
      </dsp:txBody>
      <dsp:txXfrm>
        <a:off x="660316" y="451085"/>
        <a:ext cx="8400013" cy="902640"/>
      </dsp:txXfrm>
    </dsp:sp>
    <dsp:sp modelId="{8FAE1E93-3004-4F89-859E-8B48511D1A10}">
      <dsp:nvSpPr>
        <dsp:cNvPr id="0" name=""/>
        <dsp:cNvSpPr/>
      </dsp:nvSpPr>
      <dsp:spPr>
        <a:xfrm>
          <a:off x="96166" y="338255"/>
          <a:ext cx="1128301" cy="1128301"/>
        </a:xfrm>
        <a:prstGeom prst="ellipse">
          <a:avLst/>
        </a:prstGeom>
        <a:blipFill rotWithShape="0">
          <a:blip xmlns:r="http://schemas.openxmlformats.org/officeDocument/2006/relationships" r:embed="rId1"/>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1466047-11F9-4122-B8D1-EF15C5CD930D}">
      <dsp:nvSpPr>
        <dsp:cNvPr id="0" name=""/>
        <dsp:cNvSpPr/>
      </dsp:nvSpPr>
      <dsp:spPr>
        <a:xfrm>
          <a:off x="1177821" y="1805281"/>
          <a:ext cx="7882509" cy="90264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6471"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Tình trạng chảy máu liên quan đến giảm số lượng tiểu cầu.</a:t>
          </a:r>
        </a:p>
      </dsp:txBody>
      <dsp:txXfrm>
        <a:off x="1177821" y="1805281"/>
        <a:ext cx="7882509" cy="902640"/>
      </dsp:txXfrm>
    </dsp:sp>
    <dsp:sp modelId="{8000090A-933B-4E1F-BEC1-200DF63A245D}">
      <dsp:nvSpPr>
        <dsp:cNvPr id="0" name=""/>
        <dsp:cNvSpPr/>
      </dsp:nvSpPr>
      <dsp:spPr>
        <a:xfrm>
          <a:off x="613671" y="1692451"/>
          <a:ext cx="1128301" cy="1128301"/>
        </a:xfrm>
        <a:prstGeom prst="ellipse">
          <a:avLst/>
        </a:prstGeom>
        <a:blipFill rotWithShape="0">
          <a:blip xmlns:r="http://schemas.openxmlformats.org/officeDocument/2006/relationships" r:embed="rId2"/>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E84B461-1619-4B3C-92DA-26608EDD944D}">
      <dsp:nvSpPr>
        <dsp:cNvPr id="0" name=""/>
        <dsp:cNvSpPr/>
      </dsp:nvSpPr>
      <dsp:spPr>
        <a:xfrm>
          <a:off x="1177821" y="3159477"/>
          <a:ext cx="7882509" cy="90264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6471"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Người bệnh đau đầu, chóng mặt liên quan đến tình trạng thiếu máu</a:t>
          </a:r>
        </a:p>
      </dsp:txBody>
      <dsp:txXfrm>
        <a:off x="1177821" y="3159477"/>
        <a:ext cx="7882509" cy="902640"/>
      </dsp:txXfrm>
    </dsp:sp>
    <dsp:sp modelId="{19137045-0952-4298-AABF-B5F08231C616}">
      <dsp:nvSpPr>
        <dsp:cNvPr id="0" name=""/>
        <dsp:cNvSpPr/>
      </dsp:nvSpPr>
      <dsp:spPr>
        <a:xfrm>
          <a:off x="613671" y="3046647"/>
          <a:ext cx="1128301" cy="1128301"/>
        </a:xfrm>
        <a:prstGeom prst="ellipse">
          <a:avLst/>
        </a:prstGeom>
        <a:blipFill rotWithShape="0">
          <a:blip xmlns:r="http://schemas.openxmlformats.org/officeDocument/2006/relationships" r:embed="rId3"/>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C99A5CF-AD7D-426B-B24B-CCA9584CA138}">
      <dsp:nvSpPr>
        <dsp:cNvPr id="0" name=""/>
        <dsp:cNvSpPr/>
      </dsp:nvSpPr>
      <dsp:spPr>
        <a:xfrm>
          <a:off x="660316" y="4513673"/>
          <a:ext cx="8400013" cy="90264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6471" tIns="91440" rIns="91440" bIns="91440" numCol="1" spcCol="1270" anchor="ctr" anchorCtr="0">
          <a:noAutofit/>
        </a:bodyPr>
        <a:lstStyle/>
        <a:p>
          <a:pPr marL="0" lvl="0" indent="0" algn="l" defTabSz="1600200">
            <a:lnSpc>
              <a:spcPct val="90000"/>
            </a:lnSpc>
            <a:spcBef>
              <a:spcPct val="0"/>
            </a:spcBef>
            <a:spcAft>
              <a:spcPct val="35000"/>
            </a:spcAft>
            <a:buNone/>
          </a:pPr>
          <a:r>
            <a:rPr lang="vi-VN" sz="3600" kern="1200" dirty="0"/>
            <a:t>Đau xương ức liên quan đến các tế bào ung thư thâm nhiễm</a:t>
          </a:r>
        </a:p>
      </dsp:txBody>
      <dsp:txXfrm>
        <a:off x="660316" y="4513673"/>
        <a:ext cx="8400013" cy="902640"/>
      </dsp:txXfrm>
    </dsp:sp>
    <dsp:sp modelId="{ECBFD82C-A50C-458C-8A8B-70400966B707}">
      <dsp:nvSpPr>
        <dsp:cNvPr id="0" name=""/>
        <dsp:cNvSpPr/>
      </dsp:nvSpPr>
      <dsp:spPr>
        <a:xfrm>
          <a:off x="96166" y="4400843"/>
          <a:ext cx="1128301" cy="1128301"/>
        </a:xfrm>
        <a:prstGeom prst="ellipse">
          <a:avLst/>
        </a:prstGeom>
        <a:blipFill rotWithShape="0">
          <a:blip xmlns:r="http://schemas.openxmlformats.org/officeDocument/2006/relationships" r:embed="rId4"/>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9E534-0E5C-4AE7-8FC5-4EEDC5A3360C}">
      <dsp:nvSpPr>
        <dsp:cNvPr id="0" name=""/>
        <dsp:cNvSpPr/>
      </dsp:nvSpPr>
      <dsp:spPr>
        <a:xfrm>
          <a:off x="4283835" y="1013946"/>
          <a:ext cx="2451883" cy="425533"/>
        </a:xfrm>
        <a:custGeom>
          <a:avLst/>
          <a:gdLst/>
          <a:ahLst/>
          <a:cxnLst/>
          <a:rect l="0" t="0" r="0" b="0"/>
          <a:pathLst>
            <a:path>
              <a:moveTo>
                <a:pt x="0" y="0"/>
              </a:moveTo>
              <a:lnTo>
                <a:pt x="0" y="212766"/>
              </a:lnTo>
              <a:lnTo>
                <a:pt x="2451883" y="212766"/>
              </a:lnTo>
              <a:lnTo>
                <a:pt x="2451883" y="425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D907A3-A7FA-4797-B099-8AF5B9674678}">
      <dsp:nvSpPr>
        <dsp:cNvPr id="0" name=""/>
        <dsp:cNvSpPr/>
      </dsp:nvSpPr>
      <dsp:spPr>
        <a:xfrm>
          <a:off x="4238115" y="1013946"/>
          <a:ext cx="91440" cy="425533"/>
        </a:xfrm>
        <a:custGeom>
          <a:avLst/>
          <a:gdLst/>
          <a:ahLst/>
          <a:cxnLst/>
          <a:rect l="0" t="0" r="0" b="0"/>
          <a:pathLst>
            <a:path>
              <a:moveTo>
                <a:pt x="45720" y="0"/>
              </a:moveTo>
              <a:lnTo>
                <a:pt x="45720" y="425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CAC2C3-8CF4-49CE-AB07-1F99EEBA86EF}">
      <dsp:nvSpPr>
        <dsp:cNvPr id="0" name=""/>
        <dsp:cNvSpPr/>
      </dsp:nvSpPr>
      <dsp:spPr>
        <a:xfrm>
          <a:off x="1831951" y="1013946"/>
          <a:ext cx="2451883" cy="425533"/>
        </a:xfrm>
        <a:custGeom>
          <a:avLst/>
          <a:gdLst/>
          <a:ahLst/>
          <a:cxnLst/>
          <a:rect l="0" t="0" r="0" b="0"/>
          <a:pathLst>
            <a:path>
              <a:moveTo>
                <a:pt x="2451883" y="0"/>
              </a:moveTo>
              <a:lnTo>
                <a:pt x="2451883" y="212766"/>
              </a:lnTo>
              <a:lnTo>
                <a:pt x="0" y="212766"/>
              </a:lnTo>
              <a:lnTo>
                <a:pt x="0" y="425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3ABCAE-AA90-49E5-A7CB-AEBB647D5E39}">
      <dsp:nvSpPr>
        <dsp:cNvPr id="0" name=""/>
        <dsp:cNvSpPr/>
      </dsp:nvSpPr>
      <dsp:spPr>
        <a:xfrm>
          <a:off x="3270659" y="771"/>
          <a:ext cx="2026350" cy="1013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t>Giảm sốt</a:t>
          </a:r>
        </a:p>
      </dsp:txBody>
      <dsp:txXfrm>
        <a:off x="3270659" y="771"/>
        <a:ext cx="2026350" cy="1013175"/>
      </dsp:txXfrm>
    </dsp:sp>
    <dsp:sp modelId="{039D23EE-4EED-4B40-B12A-5EE50D1047C6}">
      <dsp:nvSpPr>
        <dsp:cNvPr id="0" name=""/>
        <dsp:cNvSpPr/>
      </dsp:nvSpPr>
      <dsp:spPr>
        <a:xfrm>
          <a:off x="818776" y="1439479"/>
          <a:ext cx="2026350" cy="1013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t>Bổ sung đủ nước và điện giải</a:t>
          </a:r>
        </a:p>
      </dsp:txBody>
      <dsp:txXfrm>
        <a:off x="818776" y="1439479"/>
        <a:ext cx="2026350" cy="1013175"/>
      </dsp:txXfrm>
    </dsp:sp>
    <dsp:sp modelId="{F6CF9CBA-E8AA-4DA2-AD1C-C1364DFB9C88}">
      <dsp:nvSpPr>
        <dsp:cNvPr id="0" name=""/>
        <dsp:cNvSpPr/>
      </dsp:nvSpPr>
      <dsp:spPr>
        <a:xfrm>
          <a:off x="3270659" y="1439479"/>
          <a:ext cx="2026350" cy="1013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t>Chườm ấm</a:t>
          </a:r>
        </a:p>
      </dsp:txBody>
      <dsp:txXfrm>
        <a:off x="3270659" y="1439479"/>
        <a:ext cx="2026350" cy="1013175"/>
      </dsp:txXfrm>
    </dsp:sp>
    <dsp:sp modelId="{E3E79E6A-7741-4FAE-AE34-79B721EB6A9D}">
      <dsp:nvSpPr>
        <dsp:cNvPr id="0" name=""/>
        <dsp:cNvSpPr/>
      </dsp:nvSpPr>
      <dsp:spPr>
        <a:xfrm>
          <a:off x="5722543" y="1439479"/>
          <a:ext cx="2026350" cy="10131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vi-VN" sz="2400" kern="1200" dirty="0"/>
            <a:t>Thực hiện y lệnh thuốc hạ sốt</a:t>
          </a:r>
        </a:p>
      </dsp:txBody>
      <dsp:txXfrm>
        <a:off x="5722543" y="1439479"/>
        <a:ext cx="2026350" cy="10131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61FB8-CD50-4073-9AF4-7E4C5DE8001B}" type="datetimeFigureOut">
              <a:rPr lang="en-US" smtClean="0"/>
              <a:pPr/>
              <a:t>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487E0-22CF-4D28-B247-FDF612EE55E7}" type="slidenum">
              <a:rPr lang="en-US" smtClean="0"/>
              <a:pPr/>
              <a:t>‹#›</a:t>
            </a:fld>
            <a:endParaRPr lang="en-US"/>
          </a:p>
        </p:txBody>
      </p:sp>
    </p:spTree>
    <p:extLst>
      <p:ext uri="{BB962C8B-B14F-4D97-AF65-F5344CB8AC3E}">
        <p14:creationId xmlns:p14="http://schemas.microsoft.com/office/powerpoint/2010/main" val="1800993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E17A3B-E413-42AB-8A64-174672B27EB0}" type="slidenum">
              <a:rPr lang="en-US" smtClean="0"/>
              <a:pPr/>
              <a:t>8</a:t>
            </a:fld>
            <a:endParaRPr lang="en-US"/>
          </a:p>
        </p:txBody>
      </p:sp>
    </p:spTree>
    <p:extLst>
      <p:ext uri="{BB962C8B-B14F-4D97-AF65-F5344CB8AC3E}">
        <p14:creationId xmlns:p14="http://schemas.microsoft.com/office/powerpoint/2010/main" val="46296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20</a:t>
            </a:fld>
            <a:endParaRPr lang="en-US"/>
          </a:p>
        </p:txBody>
      </p:sp>
    </p:spTree>
    <p:extLst>
      <p:ext uri="{BB962C8B-B14F-4D97-AF65-F5344CB8AC3E}">
        <p14:creationId xmlns:p14="http://schemas.microsoft.com/office/powerpoint/2010/main" val="3377812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21</a:t>
            </a:fld>
            <a:endParaRPr lang="en-US"/>
          </a:p>
        </p:txBody>
      </p:sp>
    </p:spTree>
    <p:extLst>
      <p:ext uri="{BB962C8B-B14F-4D97-AF65-F5344CB8AC3E}">
        <p14:creationId xmlns:p14="http://schemas.microsoft.com/office/powerpoint/2010/main" val="436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E17A3B-E413-42AB-8A64-174672B27EB0}" type="slidenum">
              <a:rPr lang="en-US" smtClean="0"/>
              <a:pPr/>
              <a:t>10</a:t>
            </a:fld>
            <a:endParaRPr lang="en-US"/>
          </a:p>
        </p:txBody>
      </p:sp>
    </p:spTree>
    <p:extLst>
      <p:ext uri="{BB962C8B-B14F-4D97-AF65-F5344CB8AC3E}">
        <p14:creationId xmlns:p14="http://schemas.microsoft.com/office/powerpoint/2010/main" val="4171312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489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7201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2463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6952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2300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18</a:t>
            </a:fld>
            <a:endParaRPr lang="en-US"/>
          </a:p>
        </p:txBody>
      </p:sp>
    </p:spTree>
    <p:extLst>
      <p:ext uri="{BB962C8B-B14F-4D97-AF65-F5344CB8AC3E}">
        <p14:creationId xmlns:p14="http://schemas.microsoft.com/office/powerpoint/2010/main" val="134695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028ACB-BA8E-4E0C-B687-D9D0E854E6B7}" type="slidenum">
              <a:rPr lang="en-US" smtClean="0"/>
              <a:t>19</a:t>
            </a:fld>
            <a:endParaRPr lang="en-US"/>
          </a:p>
        </p:txBody>
      </p:sp>
    </p:spTree>
    <p:extLst>
      <p:ext uri="{BB962C8B-B14F-4D97-AF65-F5344CB8AC3E}">
        <p14:creationId xmlns:p14="http://schemas.microsoft.com/office/powerpoint/2010/main" val="416451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4954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107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19911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743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58824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094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5572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1797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8151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91172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9974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black"/>
                </a:solidFill>
                <a:effectLst/>
              </a:rPr>
              <a:t>”</a:t>
            </a:r>
          </a:p>
        </p:txBody>
      </p:sp>
    </p:spTree>
    <p:extLst>
      <p:ext uri="{BB962C8B-B14F-4D97-AF65-F5344CB8AC3E}">
        <p14:creationId xmlns:p14="http://schemas.microsoft.com/office/powerpoint/2010/main" val="2057598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8713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2199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70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617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626F19-687B-4430-BBB3-DFA3FF50D020}" type="datetimeFigureOut">
              <a:rPr lang="en-US" smtClean="0">
                <a:solidFill>
                  <a:prstClr val="black"/>
                </a:solidFill>
              </a:rPr>
              <a:pPr/>
              <a:t>3/1/2023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0299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7289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89825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94916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34044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18111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0756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56870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01289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20032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56006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1887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jp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8D626F19-687B-4430-BBB3-DFA3FF50D020}" type="datetimeFigureOut">
              <a:rPr lang="en-US" smtClean="0">
                <a:solidFill>
                  <a:prstClr val="black"/>
                </a:solidFill>
              </a:rPr>
              <a:pPr/>
              <a:t>3/1/2023</a:t>
            </a:fld>
            <a:endParaRPr lang="en-US">
              <a:solidFill>
                <a:prstClr val="black"/>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CEBA9965-F43C-4D72-85ED-A157424895C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7898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C3116D-0EB6-4B9C-A11F-01805C5AEE4F}" type="datetimeFigureOut">
              <a:rPr lang="vi-VN" smtClean="0">
                <a:solidFill>
                  <a:prstClr val="black">
                    <a:tint val="75000"/>
                  </a:prstClr>
                </a:solidFill>
              </a:rPr>
              <a:pPr/>
              <a:t>01/03/2023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1D1D35-0729-4C9E-BACF-BBD8F6BDBA5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235049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723899" y="3200400"/>
            <a:ext cx="7620000" cy="2514600"/>
          </a:xfrm>
          <a:prstGeom prst="rect">
            <a:avLst/>
          </a:prstGeom>
          <a:noFill/>
          <a:ln w="9525">
            <a:noFill/>
            <a:miter lim="800000"/>
            <a:headEnd/>
            <a:tailEnd/>
          </a:ln>
        </p:spPr>
      </p:pic>
      <p:sp>
        <p:nvSpPr>
          <p:cNvPr id="3" name="TextBox 2"/>
          <p:cNvSpPr txBox="1"/>
          <p:nvPr/>
        </p:nvSpPr>
        <p:spPr>
          <a:xfrm>
            <a:off x="381000" y="1447800"/>
            <a:ext cx="8305799" cy="1569660"/>
          </a:xfrm>
          <a:prstGeom prst="rect">
            <a:avLst/>
          </a:prstGeom>
          <a:noFill/>
        </p:spPr>
        <p:txBody>
          <a:bodyPr wrap="square" rtlCol="0">
            <a:spAutoFit/>
          </a:bodyPr>
          <a:lstStyle/>
          <a:p>
            <a:pPr algn="ctr"/>
            <a:r>
              <a:rPr lang="en-US" sz="4800" b="1" dirty="0"/>
              <a:t>CHĂM SÓC NGƯỜI BỆNH BẠCH CẦU CẤP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þ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8561" y="4964689"/>
            <a:ext cx="5381859" cy="189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461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600" b="0" i="0" u="none" strike="noStrike" cap="none" normalizeH="0" baseline="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57200" y="0"/>
            <a:ext cx="8229600" cy="1143000"/>
          </a:xfrm>
        </p:spPr>
        <p:txBody>
          <a:bodyPr/>
          <a:lstStyle/>
          <a:p>
            <a:r>
              <a:rPr lang="en-US" b="1" dirty="0"/>
              <a:t>NGUYÊN TẮC ĐIỀU TRỊ</a:t>
            </a:r>
            <a:endParaRPr lang="vi-VN" b="1" dirty="0"/>
          </a:p>
        </p:txBody>
      </p:sp>
      <p:sp>
        <p:nvSpPr>
          <p:cNvPr id="3" name="Content Placeholder 2"/>
          <p:cNvSpPr>
            <a:spLocks noGrp="1"/>
          </p:cNvSpPr>
          <p:nvPr>
            <p:ph idx="1"/>
          </p:nvPr>
        </p:nvSpPr>
        <p:spPr>
          <a:xfrm>
            <a:off x="-23884" y="923927"/>
            <a:ext cx="8991600" cy="4708525"/>
          </a:xfrm>
        </p:spPr>
        <p:txBody>
          <a:bodyPr>
            <a:normAutofit/>
          </a:bodyPr>
          <a:lstStyle/>
          <a:p>
            <a:pPr algn="just"/>
            <a:r>
              <a:rPr lang="nb-NO" dirty="0"/>
              <a:t>Tiêu diệt tế bào ác tính, các tế bào bình thường tiếp tục biệt hóa và trưởng thành.</a:t>
            </a:r>
            <a:endParaRPr lang="vi-VN" dirty="0"/>
          </a:p>
          <a:p>
            <a:pPr algn="just"/>
            <a:r>
              <a:rPr lang="nb-NO" dirty="0"/>
              <a:t>Thông thường hiện nay dùng một số hóa chất tiêu diệt tế bào.</a:t>
            </a:r>
            <a:endParaRPr lang="vi-VN" dirty="0"/>
          </a:p>
          <a:p>
            <a:pPr algn="just"/>
            <a:r>
              <a:rPr lang="nb-NO" dirty="0"/>
              <a:t>Điều trị thành nhiều giai đoạn và điều trị duy trì để kéo dài tình trạng lui bệnh của người bệnh.</a:t>
            </a:r>
            <a:endParaRPr lang="vi-VN" dirty="0"/>
          </a:p>
          <a:p>
            <a:pPr algn="just"/>
            <a:r>
              <a:rPr lang="nb-NO" dirty="0"/>
              <a:t>Cần điều trị hỗ trợ và điều trị các triệu chứng, biến chứng của bệnh</a:t>
            </a:r>
            <a:endParaRPr lang="vi-VN" dirty="0"/>
          </a:p>
          <a:p>
            <a:pPr algn="just"/>
            <a:endParaRPr lang="vi-VN" dirty="0"/>
          </a:p>
        </p:txBody>
      </p:sp>
    </p:spTree>
    <p:extLst>
      <p:ext uri="{BB962C8B-B14F-4D97-AF65-F5344CB8AC3E}">
        <p14:creationId xmlns:p14="http://schemas.microsoft.com/office/powerpoint/2010/main" val="11408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62" y="2856944"/>
            <a:ext cx="7773338" cy="762825"/>
          </a:xfrm>
        </p:spPr>
        <p:txBody>
          <a:bodyPr>
            <a:noAutofit/>
          </a:bodyPr>
          <a:lstStyle/>
          <a:p>
            <a:r>
              <a:rPr lang="vi-VN" sz="6000" b="1" dirty="0"/>
              <a:t>CHĂM SÓC</a:t>
            </a:r>
          </a:p>
        </p:txBody>
      </p:sp>
      <p:sp>
        <p:nvSpPr>
          <p:cNvPr id="3" name="Content Placeholder 2"/>
          <p:cNvSpPr>
            <a:spLocks noGrp="1"/>
          </p:cNvSpPr>
          <p:nvPr>
            <p:ph sz="quarter" idx="13"/>
          </p:nvPr>
        </p:nvSpPr>
        <p:spPr/>
        <p:txBody>
          <a:bodyPr/>
          <a:lstStyle/>
          <a:p>
            <a:endParaRPr lang="vi-VN" dirty="0"/>
          </a:p>
        </p:txBody>
      </p:sp>
    </p:spTree>
    <p:extLst>
      <p:ext uri="{BB962C8B-B14F-4D97-AF65-F5344CB8AC3E}">
        <p14:creationId xmlns:p14="http://schemas.microsoft.com/office/powerpoint/2010/main" val="128893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857250"/>
          <a:ext cx="91440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629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8" y="152400"/>
            <a:ext cx="7543800" cy="742790"/>
          </a:xfrm>
        </p:spPr>
        <p:txBody>
          <a:bodyPr anchor="ctr">
            <a:normAutofit/>
          </a:bodyPr>
          <a:lstStyle/>
          <a:p>
            <a:pPr algn="ctr"/>
            <a:r>
              <a:rPr lang="vi-VN" sz="4500" b="1" dirty="0">
                <a:solidFill>
                  <a:srgbClr val="FF0000"/>
                </a:solidFill>
              </a:rPr>
              <a:t>NHẬN ĐỊNH</a:t>
            </a:r>
          </a:p>
        </p:txBody>
      </p:sp>
      <p:sp>
        <p:nvSpPr>
          <p:cNvPr id="3" name="Rectangle 2"/>
          <p:cNvSpPr/>
          <p:nvPr/>
        </p:nvSpPr>
        <p:spPr>
          <a:xfrm>
            <a:off x="212500" y="898602"/>
            <a:ext cx="8741535" cy="5632311"/>
          </a:xfrm>
          <a:prstGeom prst="rect">
            <a:avLst/>
          </a:prstGeom>
        </p:spPr>
        <p:txBody>
          <a:bodyPr wrap="square">
            <a:spAutoFit/>
          </a:bodyPr>
          <a:lstStyle/>
          <a:p>
            <a:pPr>
              <a:lnSpc>
                <a:spcPct val="150000"/>
              </a:lnSpc>
            </a:pPr>
            <a:r>
              <a:rPr lang="vi-VN" sz="2400" dirty="0">
                <a:solidFill>
                  <a:prstClr val="black"/>
                </a:solidFill>
                <a:ea typeface="Arial" panose="020B0604020202020204" pitchFamily="34" charset="0"/>
              </a:rPr>
              <a:t>Người bệnh nữ, 30 tuổi, tiền sử khỏe mạnh, vào viện vì lý do: sốt, đau xương ức. </a:t>
            </a:r>
          </a:p>
          <a:p>
            <a:pPr>
              <a:lnSpc>
                <a:spcPct val="150000"/>
              </a:lnSpc>
            </a:pPr>
            <a:r>
              <a:rPr lang="vi-VN" sz="2400" dirty="0">
                <a:solidFill>
                  <a:prstClr val="black"/>
                </a:solidFill>
                <a:ea typeface="Arial" panose="020B0604020202020204" pitchFamily="34" charset="0"/>
              </a:rPr>
              <a:t>Chẩn đoán: Bạch cầu cấp. </a:t>
            </a:r>
          </a:p>
          <a:p>
            <a:pPr>
              <a:lnSpc>
                <a:spcPct val="150000"/>
              </a:lnSpc>
            </a:pPr>
            <a:r>
              <a:rPr lang="vi-VN" sz="2400" dirty="0">
                <a:solidFill>
                  <a:prstClr val="black"/>
                </a:solidFill>
                <a:ea typeface="Arial" panose="020B0604020202020204" pitchFamily="34" charset="0"/>
              </a:rPr>
              <a:t>Quá trình bệnh lý: Cách ngày vào viện khoảng 1 tuần, người bệnh xuất hiện sốt cao liên tục cả ngày, sốt nóng, có gai rét, không có cơn rét run, người bệnh dùng thuốc Paracetamol viên sủi nhưng chỉ giảm ít và lại sốt lại. Đau dọc xương ức, khi ấn vào đau tăng lên. Kèm theo chảy máu chân răng khi đánh răng, hoa mắt chóng mặt, người mệt mỏi và các nốt xuất huyết ở 2 cẳng chân, mặt và thân mình </a:t>
            </a:r>
            <a:r>
              <a:rPr lang="vi-VN" sz="2400" dirty="0">
                <a:solidFill>
                  <a:prstClr val="black"/>
                </a:solidFill>
                <a:ea typeface="Arial" panose="020B0604020202020204" pitchFamily="34" charset="0"/>
                <a:sym typeface="Wingdings" panose="05000000000000000000" pitchFamily="2" charset="2"/>
              </a:rPr>
              <a:t></a:t>
            </a:r>
            <a:r>
              <a:rPr lang="vi-VN" sz="2400" dirty="0">
                <a:solidFill>
                  <a:prstClr val="black"/>
                </a:solidFill>
                <a:ea typeface="Arial" panose="020B0604020202020204" pitchFamily="34" charset="0"/>
              </a:rPr>
              <a:t>vào viện. </a:t>
            </a:r>
          </a:p>
        </p:txBody>
      </p:sp>
    </p:spTree>
    <p:extLst>
      <p:ext uri="{BB962C8B-B14F-4D97-AF65-F5344CB8AC3E}">
        <p14:creationId xmlns:p14="http://schemas.microsoft.com/office/powerpoint/2010/main" val="344580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07141" y="1108389"/>
            <a:ext cx="7543800" cy="637504"/>
          </a:xfrm>
        </p:spPr>
        <p:txBody>
          <a:bodyPr anchor="ctr">
            <a:noAutofit/>
          </a:bodyPr>
          <a:lstStyle/>
          <a:p>
            <a:pPr algn="ctr"/>
            <a:r>
              <a:rPr lang="vi-VN" sz="4500" b="1" dirty="0">
                <a:solidFill>
                  <a:srgbClr val="FF0000"/>
                </a:solidFill>
              </a:rPr>
              <a:t>NHẬN ĐỊNH</a:t>
            </a:r>
          </a:p>
        </p:txBody>
      </p:sp>
      <p:sp>
        <p:nvSpPr>
          <p:cNvPr id="3" name="Content Placeholder 2"/>
          <p:cNvSpPr>
            <a:spLocks noGrp="1"/>
          </p:cNvSpPr>
          <p:nvPr>
            <p:ph idx="1"/>
          </p:nvPr>
        </p:nvSpPr>
        <p:spPr>
          <a:xfrm>
            <a:off x="425002" y="1861803"/>
            <a:ext cx="8288762" cy="3550897"/>
          </a:xfrm>
        </p:spPr>
        <p:txBody>
          <a:bodyPr>
            <a:noAutofit/>
          </a:bodyPr>
          <a:lstStyle/>
          <a:p>
            <a:pPr algn="just">
              <a:lnSpc>
                <a:spcPct val="150000"/>
              </a:lnSpc>
            </a:pPr>
            <a:r>
              <a:rPr lang="vi-VN" sz="3000" b="1" dirty="0">
                <a:solidFill>
                  <a:schemeClr val="accent1"/>
                </a:solidFill>
              </a:rPr>
              <a:t>Câu hỏi: </a:t>
            </a:r>
            <a:endParaRPr lang="en-US" sz="3000" b="1" dirty="0">
              <a:solidFill>
                <a:schemeClr val="accent1"/>
              </a:solidFill>
            </a:endParaRPr>
          </a:p>
          <a:p>
            <a:pPr algn="just">
              <a:lnSpc>
                <a:spcPct val="150000"/>
              </a:lnSpc>
            </a:pPr>
            <a:r>
              <a:rPr lang="vi-VN" sz="2700" dirty="0"/>
              <a:t>Vận dụng các kỹ năng giao tiếp, kỹ năng hỏi bệnh các em đưa ra các câu hỏi làm rõ các triệu chứng cơ năng của người bệnh trong bài tập tình huống?</a:t>
            </a:r>
          </a:p>
          <a:p>
            <a:pPr algn="just">
              <a:lnSpc>
                <a:spcPct val="150000"/>
              </a:lnSpc>
            </a:pPr>
            <a:r>
              <a:rPr lang="vi-VN" sz="2700" dirty="0"/>
              <a:t>- Thảo luận nhóm nhỏ (2</a:t>
            </a:r>
            <a:r>
              <a:rPr lang="en-US" sz="2700" dirty="0"/>
              <a:t> </a:t>
            </a:r>
            <a:r>
              <a:rPr lang="vi-VN" sz="2700" dirty="0"/>
              <a:t>-</a:t>
            </a:r>
            <a:r>
              <a:rPr lang="en-US" sz="2700" dirty="0"/>
              <a:t> </a:t>
            </a:r>
            <a:r>
              <a:rPr lang="vi-VN" sz="2700" dirty="0"/>
              <a:t>3 học sinh), thời gian thảo luận </a:t>
            </a:r>
            <a:r>
              <a:rPr lang="en-US" sz="2700" dirty="0"/>
              <a:t>2</a:t>
            </a:r>
            <a:r>
              <a:rPr lang="vi-VN" sz="2700" dirty="0"/>
              <a:t> phút</a:t>
            </a:r>
          </a:p>
        </p:txBody>
      </p:sp>
    </p:spTree>
    <p:extLst>
      <p:ext uri="{BB962C8B-B14F-4D97-AF65-F5344CB8AC3E}">
        <p14:creationId xmlns:p14="http://schemas.microsoft.com/office/powerpoint/2010/main" val="103196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5358" y="1156684"/>
            <a:ext cx="5002637" cy="852672"/>
          </a:xfrm>
        </p:spPr>
        <p:txBody>
          <a:bodyPr anchor="ctr">
            <a:normAutofit/>
          </a:bodyPr>
          <a:lstStyle/>
          <a:p>
            <a:r>
              <a:rPr lang="vi-VN" sz="4050" b="1" dirty="0">
                <a:solidFill>
                  <a:srgbClr val="FF0000"/>
                </a:solidFill>
              </a:rPr>
              <a:t>NHẬN ĐỊNH</a:t>
            </a:r>
          </a:p>
        </p:txBody>
      </p:sp>
      <p:graphicFrame>
        <p:nvGraphicFramePr>
          <p:cNvPr id="8" name="Content Placeholder 7"/>
          <p:cNvGraphicFramePr>
            <a:graphicFrameLocks noGrp="1"/>
          </p:cNvGraphicFramePr>
          <p:nvPr>
            <p:ph idx="1"/>
          </p:nvPr>
        </p:nvGraphicFramePr>
        <p:xfrm>
          <a:off x="551375" y="1861803"/>
          <a:ext cx="8141864" cy="3686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25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32" y="1185662"/>
            <a:ext cx="7886700" cy="794717"/>
          </a:xfrm>
        </p:spPr>
        <p:txBody>
          <a:bodyPr anchor="ctr">
            <a:normAutofit/>
          </a:bodyPr>
          <a:lstStyle/>
          <a:p>
            <a:pPr algn="ctr"/>
            <a:r>
              <a:rPr lang="vi-VN" sz="4050" b="1" dirty="0">
                <a:solidFill>
                  <a:srgbClr val="FF0000"/>
                </a:solidFill>
              </a:rPr>
              <a:t>NHẬN ĐỊNH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6117855"/>
              </p:ext>
            </p:extLst>
          </p:nvPr>
        </p:nvGraphicFramePr>
        <p:xfrm>
          <a:off x="338071" y="2134926"/>
          <a:ext cx="8471079" cy="341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9436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5410200"/>
          </a:xfrm>
        </p:spPr>
        <p:txBody>
          <a:bodyPr>
            <a:normAutofit fontScale="92500"/>
          </a:bodyPr>
          <a:lstStyle/>
          <a:p>
            <a:r>
              <a:rPr lang="vi-VN" dirty="0"/>
              <a:t>Hiện tại ngày thứ 2: </a:t>
            </a:r>
          </a:p>
          <a:p>
            <a:r>
              <a:rPr lang="vi-VN" dirty="0"/>
              <a:t>- Người bệnh tỉnh, tiếp xúc được, hoa mắt, chóng mặt, môi khô, hơi thở hôi. </a:t>
            </a:r>
          </a:p>
          <a:p>
            <a:r>
              <a:rPr lang="en-US" dirty="0"/>
              <a:t>- </a:t>
            </a:r>
            <a:r>
              <a:rPr lang="vi-VN" dirty="0"/>
              <a:t>Thể trạng trung bình BIM 18,8. </a:t>
            </a:r>
          </a:p>
          <a:p>
            <a:r>
              <a:rPr lang="vi-VN" dirty="0"/>
              <a:t>- Da xanh, niêm mạc nhợt, lưỡi nhợt, chảy máu chân răng. </a:t>
            </a:r>
          </a:p>
          <a:p>
            <a:r>
              <a:rPr lang="vi-VN" dirty="0"/>
              <a:t>- Xuất huyết dưới da đa hình thái, đa vị trí: mặt, thân mình, tay, chân, các nốt xuất huyết thoái hóa có màu xanh, vàng, không đau, không ngứa, ấn kính không mất. </a:t>
            </a:r>
          </a:p>
          <a:p>
            <a:r>
              <a:rPr lang="vi-VN" dirty="0"/>
              <a:t>- Xương ức đỡ đau hơn.</a:t>
            </a:r>
          </a:p>
          <a:p>
            <a:r>
              <a:rPr lang="vi-VN" dirty="0"/>
              <a:t>- Mạch: 80l/p          HA: 110/70mmHg              Nhiệt độ: 38,7 độ      NT: 18l/p</a:t>
            </a:r>
          </a:p>
          <a:p>
            <a:r>
              <a:rPr lang="vi-VN" dirty="0"/>
              <a:t>- Đại tiểu tiện bình thường</a:t>
            </a:r>
          </a:p>
          <a:p>
            <a:r>
              <a:rPr lang="vi-VN" dirty="0"/>
              <a:t>Cận lâm sàng</a:t>
            </a:r>
          </a:p>
          <a:p>
            <a:r>
              <a:rPr lang="vi-VN" dirty="0"/>
              <a:t>- Công thức máu: Số lượng bạch cầu:5,8G/l; Tế bào Blast: 54% vắng mặt các giai đoạn trung gian giữa blast với tế bào trưởng thành.</a:t>
            </a:r>
          </a:p>
          <a:p>
            <a:r>
              <a:rPr lang="vi-VN" dirty="0"/>
              <a:t>+ Số lượng hồng cầu: 3,72T/l; HST: 111; HCT: 0,312</a:t>
            </a:r>
          </a:p>
          <a:p>
            <a:r>
              <a:rPr lang="vi-VN" dirty="0"/>
              <a:t>+ Số lượng tiểu cầu: 73 G/l</a:t>
            </a:r>
          </a:p>
          <a:p>
            <a:endParaRPr lang="vi-VN" dirty="0"/>
          </a:p>
        </p:txBody>
      </p:sp>
      <p:sp>
        <p:nvSpPr>
          <p:cNvPr id="4" name="Title 1"/>
          <p:cNvSpPr>
            <a:spLocks noGrp="1"/>
          </p:cNvSpPr>
          <p:nvPr>
            <p:ph type="title"/>
          </p:nvPr>
        </p:nvSpPr>
        <p:spPr/>
        <p:txBody>
          <a:bodyPr>
            <a:normAutofit/>
          </a:bodyPr>
          <a:lstStyle/>
          <a:p>
            <a:pPr algn="ctr"/>
            <a:r>
              <a:rPr lang="vi-VN" sz="6000" b="1" dirty="0"/>
              <a:t>VẤN ĐỀ CHĂM SÓC</a:t>
            </a:r>
          </a:p>
        </p:txBody>
      </p:sp>
    </p:spTree>
    <p:extLst>
      <p:ext uri="{BB962C8B-B14F-4D97-AF65-F5344CB8AC3E}">
        <p14:creationId xmlns:p14="http://schemas.microsoft.com/office/powerpoint/2010/main" val="90164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vi-VN" sz="4500" b="1" dirty="0">
                <a:solidFill>
                  <a:schemeClr val="accent6">
                    <a:lumMod val="50000"/>
                  </a:schemeClr>
                </a:solidFill>
              </a:rPr>
              <a:t>VẤN ĐỀ CHĂM SÓC</a:t>
            </a:r>
          </a:p>
        </p:txBody>
      </p:sp>
      <p:sp>
        <p:nvSpPr>
          <p:cNvPr id="3" name="Content Placeholder 2"/>
          <p:cNvSpPr>
            <a:spLocks noGrp="1"/>
          </p:cNvSpPr>
          <p:nvPr>
            <p:ph idx="1"/>
          </p:nvPr>
        </p:nvSpPr>
        <p:spPr/>
        <p:txBody>
          <a:bodyPr>
            <a:normAutofit/>
          </a:bodyPr>
          <a:lstStyle/>
          <a:p>
            <a:pPr>
              <a:lnSpc>
                <a:spcPct val="150000"/>
              </a:lnSpc>
            </a:pPr>
            <a:r>
              <a:rPr lang="vi-VN" sz="3000" b="1" dirty="0">
                <a:solidFill>
                  <a:schemeClr val="accent1">
                    <a:lumMod val="75000"/>
                  </a:schemeClr>
                </a:solidFill>
              </a:rPr>
              <a:t>Câu hỏi: </a:t>
            </a:r>
            <a:endParaRPr lang="en-US" sz="3000" b="1" dirty="0">
              <a:solidFill>
                <a:schemeClr val="accent1">
                  <a:lumMod val="75000"/>
                </a:schemeClr>
              </a:solidFill>
            </a:endParaRPr>
          </a:p>
          <a:p>
            <a:pPr>
              <a:lnSpc>
                <a:spcPct val="150000"/>
              </a:lnSpc>
            </a:pPr>
            <a:r>
              <a:rPr lang="vi-VN" sz="3000" dirty="0"/>
              <a:t>Hãy đưa ra vấn đề cần chăm sóc cho người bệnh và giải thích?</a:t>
            </a:r>
          </a:p>
        </p:txBody>
      </p:sp>
    </p:spTree>
    <p:extLst>
      <p:ext uri="{BB962C8B-B14F-4D97-AF65-F5344CB8AC3E}">
        <p14:creationId xmlns:p14="http://schemas.microsoft.com/office/powerpoint/2010/main" val="123294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562" y="228600"/>
            <a:ext cx="7543800" cy="837896"/>
          </a:xfrm>
        </p:spPr>
        <p:txBody>
          <a:bodyPr>
            <a:normAutofit/>
          </a:bodyPr>
          <a:lstStyle/>
          <a:p>
            <a:pPr algn="ctr"/>
            <a:r>
              <a:rPr lang="vi-VN" sz="4500" b="1" dirty="0">
                <a:solidFill>
                  <a:schemeClr val="accent6">
                    <a:lumMod val="50000"/>
                  </a:schemeClr>
                </a:solidFill>
              </a:rPr>
              <a:t>VẤN ĐỀ CHĂM SÓC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1584584"/>
              </p:ext>
            </p:extLst>
          </p:nvPr>
        </p:nvGraphicFramePr>
        <p:xfrm>
          <a:off x="1" y="9906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418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0E1E-8E05-966F-F334-7F08CAF55EEE}"/>
              </a:ext>
            </a:extLst>
          </p:cNvPr>
          <p:cNvSpPr>
            <a:spLocks noGrp="1"/>
          </p:cNvSpPr>
          <p:nvPr>
            <p:ph type="title"/>
          </p:nvPr>
        </p:nvSpPr>
        <p:spPr/>
        <p:txBody>
          <a:bodyPr/>
          <a:lstStyle/>
          <a:p>
            <a:r>
              <a:rPr lang="en-US" dirty="0" err="1"/>
              <a:t>Mục</a:t>
            </a:r>
            <a:r>
              <a:rPr lang="en-US" dirty="0"/>
              <a:t> </a:t>
            </a:r>
            <a:r>
              <a:rPr lang="en-US" dirty="0" err="1"/>
              <a:t>tiêu</a:t>
            </a:r>
            <a:endParaRPr lang="en-US" dirty="0"/>
          </a:p>
        </p:txBody>
      </p:sp>
      <p:graphicFrame>
        <p:nvGraphicFramePr>
          <p:cNvPr id="5" name="Content Placeholder 2">
            <a:extLst>
              <a:ext uri="{FF2B5EF4-FFF2-40B4-BE49-F238E27FC236}">
                <a16:creationId xmlns:a16="http://schemas.microsoft.com/office/drawing/2014/main" id="{6C7BE9D3-2343-CE46-C34A-76B4DC5125D4}"/>
              </a:ext>
            </a:extLst>
          </p:cNvPr>
          <p:cNvGraphicFramePr>
            <a:graphicFrameLocks noGrp="1"/>
          </p:cNvGraphicFramePr>
          <p:nvPr>
            <p:ph idx="1"/>
            <p:extLst>
              <p:ext uri="{D42A27DB-BD31-4B8C-83A1-F6EECF244321}">
                <p14:modId xmlns:p14="http://schemas.microsoft.com/office/powerpoint/2010/main" val="334908415"/>
              </p:ext>
            </p:extLst>
          </p:nvPr>
        </p:nvGraphicFramePr>
        <p:xfrm>
          <a:off x="228600" y="12192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314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617" y="2286806"/>
            <a:ext cx="8171645" cy="15744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C00000"/>
                </a:solidFill>
              </a:rPr>
              <a:t>LẬP KẾ HOẠCH CHĂM SÓC</a:t>
            </a:r>
            <a:endParaRPr lang="vi-VN" sz="3000" b="1" dirty="0">
              <a:solidFill>
                <a:srgbClr val="C00000"/>
              </a:solidFill>
            </a:endParaRPr>
          </a:p>
        </p:txBody>
      </p:sp>
    </p:spTree>
    <p:extLst>
      <p:ext uri="{BB962C8B-B14F-4D97-AF65-F5344CB8AC3E}">
        <p14:creationId xmlns:p14="http://schemas.microsoft.com/office/powerpoint/2010/main" val="1605625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331721" y="4399854"/>
            <a:ext cx="6351563" cy="1600896"/>
          </a:xfrm>
          <a:prstGeom prst="roundRect">
            <a:avLst>
              <a:gd name="adj"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700" b="1" dirty="0" err="1"/>
              <a:t>Lập</a:t>
            </a:r>
            <a:r>
              <a:rPr lang="en-US" sz="2700" b="1" dirty="0"/>
              <a:t> </a:t>
            </a:r>
            <a:r>
              <a:rPr lang="en-US" sz="2700" b="1" dirty="0" err="1"/>
              <a:t>kế</a:t>
            </a:r>
            <a:r>
              <a:rPr lang="en-US" sz="2700" b="1" dirty="0"/>
              <a:t> </a:t>
            </a:r>
            <a:r>
              <a:rPr lang="en-US" sz="2700" b="1" dirty="0" err="1"/>
              <a:t>hoạch</a:t>
            </a:r>
            <a:r>
              <a:rPr lang="en-US" sz="2700" b="1" dirty="0"/>
              <a:t> </a:t>
            </a:r>
            <a:r>
              <a:rPr lang="en-US" sz="2700" b="1" dirty="0" err="1"/>
              <a:t>chăm</a:t>
            </a:r>
            <a:r>
              <a:rPr lang="en-US" sz="2700" b="1" dirty="0"/>
              <a:t> </a:t>
            </a:r>
            <a:r>
              <a:rPr lang="en-US" sz="2700" b="1" dirty="0" err="1"/>
              <a:t>sóc</a:t>
            </a:r>
            <a:r>
              <a:rPr lang="en-US" sz="2700" b="1" dirty="0"/>
              <a:t> </a:t>
            </a:r>
            <a:r>
              <a:rPr lang="vi-VN" sz="2700" b="1" dirty="0"/>
              <a:t>giảm sốt cho người bệnh?</a:t>
            </a:r>
          </a:p>
        </p:txBody>
      </p:sp>
      <p:pic>
        <p:nvPicPr>
          <p:cNvPr id="3" name="Picture 2"/>
          <p:cNvPicPr>
            <a:picLocks noChangeAspect="1"/>
          </p:cNvPicPr>
          <p:nvPr/>
        </p:nvPicPr>
        <p:blipFill>
          <a:blip r:embed="rId3"/>
          <a:stretch>
            <a:fillRect/>
          </a:stretch>
        </p:blipFill>
        <p:spPr>
          <a:xfrm>
            <a:off x="453745" y="4374630"/>
            <a:ext cx="1800863" cy="1344775"/>
          </a:xfrm>
          <a:prstGeom prst="rect">
            <a:avLst/>
          </a:prstGeom>
        </p:spPr>
      </p:pic>
      <p:sp>
        <p:nvSpPr>
          <p:cNvPr id="7" name="Rectangle 6"/>
          <p:cNvSpPr/>
          <p:nvPr/>
        </p:nvSpPr>
        <p:spPr>
          <a:xfrm>
            <a:off x="2463254" y="1037562"/>
            <a:ext cx="4093029" cy="65314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b="1" dirty="0"/>
              <a:t>THẢO LUẬN NHÓM</a:t>
            </a:r>
          </a:p>
        </p:txBody>
      </p:sp>
      <p:sp>
        <p:nvSpPr>
          <p:cNvPr id="9" name="Oval 8"/>
          <p:cNvSpPr/>
          <p:nvPr/>
        </p:nvSpPr>
        <p:spPr>
          <a:xfrm>
            <a:off x="-553" y="2367137"/>
            <a:ext cx="4510322" cy="1902163"/>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FF0000"/>
                </a:solidFill>
              </a:rPr>
              <a:t>NHÓM 1</a:t>
            </a:r>
          </a:p>
          <a:p>
            <a:pPr>
              <a:lnSpc>
                <a:spcPct val="150000"/>
              </a:lnSpc>
            </a:pPr>
            <a:r>
              <a:rPr lang="vi-VN" sz="2100" dirty="0">
                <a:solidFill>
                  <a:schemeClr val="tx1"/>
                </a:solidFill>
              </a:rPr>
              <a:t>5</a:t>
            </a:r>
            <a:r>
              <a:rPr lang="pt-BR" sz="2100" dirty="0">
                <a:solidFill>
                  <a:schemeClr val="tx1"/>
                </a:solidFill>
              </a:rPr>
              <a:t> </a:t>
            </a:r>
            <a:r>
              <a:rPr lang="vi-VN" sz="2100" dirty="0">
                <a:solidFill>
                  <a:schemeClr val="tx1"/>
                </a:solidFill>
              </a:rPr>
              <a:t>SV</a:t>
            </a:r>
            <a:r>
              <a:rPr lang="pt-BR" sz="2100" dirty="0">
                <a:solidFill>
                  <a:schemeClr val="tx1"/>
                </a:solidFill>
              </a:rPr>
              <a:t>/nhóm.</a:t>
            </a:r>
            <a:endParaRPr lang="vi-VN" sz="2100" dirty="0">
              <a:solidFill>
                <a:schemeClr val="tx1"/>
              </a:solidFill>
            </a:endParaRPr>
          </a:p>
          <a:p>
            <a:pPr>
              <a:lnSpc>
                <a:spcPct val="150000"/>
              </a:lnSpc>
            </a:pPr>
            <a:r>
              <a:rPr lang="vi-VN" sz="2100" dirty="0">
                <a:solidFill>
                  <a:schemeClr val="tx1"/>
                </a:solidFill>
              </a:rPr>
              <a:t>1 N</a:t>
            </a:r>
            <a:r>
              <a:rPr lang="pt-BR" sz="2100" dirty="0">
                <a:solidFill>
                  <a:schemeClr val="tx1"/>
                </a:solidFill>
              </a:rPr>
              <a:t>hóm trưởng, </a:t>
            </a:r>
            <a:r>
              <a:rPr lang="vi-VN" sz="2100" dirty="0">
                <a:solidFill>
                  <a:schemeClr val="tx1"/>
                </a:solidFill>
              </a:rPr>
              <a:t>1 </a:t>
            </a:r>
            <a:r>
              <a:rPr lang="pt-BR" sz="2100" dirty="0">
                <a:solidFill>
                  <a:schemeClr val="tx1"/>
                </a:solidFill>
              </a:rPr>
              <a:t>thư ký</a:t>
            </a:r>
            <a:endParaRPr lang="vi-VN" sz="2100" dirty="0">
              <a:solidFill>
                <a:schemeClr val="tx1"/>
              </a:solidFill>
            </a:endParaRPr>
          </a:p>
          <a:p>
            <a:pPr algn="ctr"/>
            <a:endParaRPr lang="vi-VN" sz="2100" b="1" dirty="0">
              <a:solidFill>
                <a:srgbClr val="FF0000"/>
              </a:solidFill>
            </a:endParaRPr>
          </a:p>
        </p:txBody>
      </p:sp>
      <p:cxnSp>
        <p:nvCxnSpPr>
          <p:cNvPr id="11" name="Straight Arrow Connector 10"/>
          <p:cNvCxnSpPr>
            <a:stCxn id="7" idx="2"/>
          </p:cNvCxnSpPr>
          <p:nvPr/>
        </p:nvCxnSpPr>
        <p:spPr>
          <a:xfrm flipH="1">
            <a:off x="2463254" y="1690704"/>
            <a:ext cx="2046515" cy="6531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a:off x="4509769" y="1690704"/>
            <a:ext cx="2046515" cy="6742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586488" y="2369289"/>
            <a:ext cx="4518875" cy="1902163"/>
          </a:xfrm>
          <a:prstGeom prst="ellipse">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FF0000"/>
                </a:solidFill>
              </a:rPr>
              <a:t>NHÓM 2</a:t>
            </a:r>
          </a:p>
          <a:p>
            <a:pPr>
              <a:lnSpc>
                <a:spcPct val="150000"/>
              </a:lnSpc>
            </a:pPr>
            <a:r>
              <a:rPr lang="vi-VN" sz="2100" dirty="0">
                <a:solidFill>
                  <a:schemeClr val="tx1"/>
                </a:solidFill>
              </a:rPr>
              <a:t>5</a:t>
            </a:r>
            <a:r>
              <a:rPr lang="pt-BR" sz="2100" dirty="0">
                <a:solidFill>
                  <a:schemeClr val="tx1"/>
                </a:solidFill>
              </a:rPr>
              <a:t> </a:t>
            </a:r>
            <a:r>
              <a:rPr lang="vi-VN" sz="2100" dirty="0">
                <a:solidFill>
                  <a:schemeClr val="tx1"/>
                </a:solidFill>
              </a:rPr>
              <a:t>SV</a:t>
            </a:r>
            <a:r>
              <a:rPr lang="pt-BR" sz="2100" dirty="0">
                <a:solidFill>
                  <a:schemeClr val="tx1"/>
                </a:solidFill>
              </a:rPr>
              <a:t>/nhóm.</a:t>
            </a:r>
            <a:endParaRPr lang="vi-VN" sz="2100" dirty="0">
              <a:solidFill>
                <a:schemeClr val="tx1"/>
              </a:solidFill>
            </a:endParaRPr>
          </a:p>
          <a:p>
            <a:pPr>
              <a:lnSpc>
                <a:spcPct val="150000"/>
              </a:lnSpc>
            </a:pPr>
            <a:r>
              <a:rPr lang="vi-VN" sz="2100" dirty="0">
                <a:solidFill>
                  <a:schemeClr val="tx1"/>
                </a:solidFill>
              </a:rPr>
              <a:t>1 N</a:t>
            </a:r>
            <a:r>
              <a:rPr lang="pt-BR" sz="2100" dirty="0">
                <a:solidFill>
                  <a:schemeClr val="tx1"/>
                </a:solidFill>
              </a:rPr>
              <a:t>hóm trưởng, </a:t>
            </a:r>
            <a:r>
              <a:rPr lang="vi-VN" sz="2100" dirty="0">
                <a:solidFill>
                  <a:schemeClr val="tx1"/>
                </a:solidFill>
              </a:rPr>
              <a:t>1 </a:t>
            </a:r>
            <a:r>
              <a:rPr lang="pt-BR" sz="2100" dirty="0">
                <a:solidFill>
                  <a:schemeClr val="tx1"/>
                </a:solidFill>
              </a:rPr>
              <a:t>thư ký</a:t>
            </a:r>
            <a:endParaRPr lang="vi-VN" sz="2100" dirty="0">
              <a:solidFill>
                <a:schemeClr val="tx1"/>
              </a:solidFill>
            </a:endParaRPr>
          </a:p>
          <a:p>
            <a:pPr algn="ctr"/>
            <a:endParaRPr lang="vi-VN" sz="2100" b="1" dirty="0">
              <a:solidFill>
                <a:srgbClr val="FF0000"/>
              </a:solidFill>
            </a:endParaRPr>
          </a:p>
        </p:txBody>
      </p:sp>
    </p:spTree>
    <p:extLst>
      <p:ext uri="{BB962C8B-B14F-4D97-AF65-F5344CB8AC3E}">
        <p14:creationId xmlns:p14="http://schemas.microsoft.com/office/powerpoint/2010/main" val="382377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2960" y="1072203"/>
            <a:ext cx="7543800" cy="818864"/>
          </a:xfrm>
        </p:spPr>
        <p:txBody>
          <a:bodyPr>
            <a:normAutofit/>
          </a:bodyPr>
          <a:lstStyle/>
          <a:p>
            <a:pPr algn="ctr"/>
            <a:r>
              <a:rPr lang="vi-VN" sz="3600" b="1" dirty="0">
                <a:solidFill>
                  <a:srgbClr val="C00000"/>
                </a:solidFill>
              </a:rPr>
              <a:t>LẬP KẾ HOẠCH CHĂM SÓC</a:t>
            </a:r>
          </a:p>
        </p:txBody>
      </p:sp>
      <p:sp>
        <p:nvSpPr>
          <p:cNvPr id="3" name="Content Placeholder 2"/>
          <p:cNvSpPr>
            <a:spLocks noGrp="1"/>
          </p:cNvSpPr>
          <p:nvPr>
            <p:ph idx="1"/>
          </p:nvPr>
        </p:nvSpPr>
        <p:spPr>
          <a:xfrm>
            <a:off x="628650" y="1958682"/>
            <a:ext cx="7886700" cy="3598906"/>
          </a:xfrm>
        </p:spPr>
        <p:txBody>
          <a:bodyPr>
            <a:normAutofit/>
          </a:bodyPr>
          <a:lstStyle/>
          <a:p>
            <a:r>
              <a:rPr lang="vi-VN" sz="2700" b="1" dirty="0"/>
              <a:t>Lập kế hoạch chăm sóc kiểm soát đường huyết</a:t>
            </a:r>
          </a:p>
          <a:p>
            <a:endParaRPr lang="vi-VN" sz="2700" dirty="0"/>
          </a:p>
        </p:txBody>
      </p:sp>
      <p:sp>
        <p:nvSpPr>
          <p:cNvPr id="2" name="Rectangle 1"/>
          <p:cNvSpPr/>
          <p:nvPr/>
        </p:nvSpPr>
        <p:spPr>
          <a:xfrm>
            <a:off x="328414" y="5232848"/>
            <a:ext cx="8662916" cy="5022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100" dirty="0">
                <a:solidFill>
                  <a:srgbClr val="C00000"/>
                </a:solidFill>
              </a:rPr>
              <a:t>Theo dõi nhiệt độ, dấu hiệu sinh tồn của người bệnh</a:t>
            </a:r>
          </a:p>
        </p:txBody>
      </p:sp>
      <p:graphicFrame>
        <p:nvGraphicFramePr>
          <p:cNvPr id="6" name="Diagram 5"/>
          <p:cNvGraphicFramePr/>
          <p:nvPr>
            <p:extLst>
              <p:ext uri="{D42A27DB-BD31-4B8C-83A1-F6EECF244321}">
                <p14:modId xmlns:p14="http://schemas.microsoft.com/office/powerpoint/2010/main" val="376833664"/>
              </p:ext>
            </p:extLst>
          </p:nvPr>
        </p:nvGraphicFramePr>
        <p:xfrm>
          <a:off x="135229" y="2779423"/>
          <a:ext cx="8567670" cy="2453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773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18276914.jpg"/>
          <p:cNvPicPr>
            <a:picLocks noChangeAspect="1"/>
          </p:cNvPicPr>
          <p:nvPr/>
        </p:nvPicPr>
        <p:blipFill>
          <a:blip r:embed="rId2" cstate="print"/>
          <a:stretch>
            <a:fillRect/>
          </a:stretch>
        </p:blipFill>
        <p:spPr>
          <a:xfrm>
            <a:off x="1143000" y="0"/>
            <a:ext cx="6858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62000"/>
          </a:xfrm>
        </p:spPr>
        <p:txBody>
          <a:bodyPr>
            <a:noAutofit/>
          </a:bodyPr>
          <a:lstStyle/>
          <a:p>
            <a:r>
              <a:rPr lang="en-US" sz="5400" b="1" dirty="0"/>
              <a:t>ĐẠI CƯƠNG</a:t>
            </a:r>
            <a:endParaRPr lang="vi-VN" sz="5400" b="1" dirty="0"/>
          </a:p>
        </p:txBody>
      </p:sp>
      <p:pic>
        <p:nvPicPr>
          <p:cNvPr id="4" name="Content Placeholder 3" descr="sinhlymau-benhly-130124093058-phpapp02.pdf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5741" t="14401" r="16667" b="1323"/>
          <a:stretch/>
        </p:blipFill>
        <p:spPr>
          <a:xfrm>
            <a:off x="838200" y="1702901"/>
            <a:ext cx="7772400" cy="5114794"/>
          </a:xfrm>
        </p:spPr>
      </p:pic>
      <p:pic>
        <p:nvPicPr>
          <p:cNvPr id="5" name="Picture 4" descr="sinhlymau-benhly-130124093058-phpapp02.pdf - Google Chrome"/>
          <p:cNvPicPr>
            <a:picLocks noChangeAspect="1"/>
          </p:cNvPicPr>
          <p:nvPr/>
        </p:nvPicPr>
        <p:blipFill rotWithShape="1">
          <a:blip r:embed="rId3">
            <a:extLst>
              <a:ext uri="{28A0092B-C50C-407E-A947-70E740481C1C}">
                <a14:useLocalDpi xmlns:a14="http://schemas.microsoft.com/office/drawing/2010/main" val="0"/>
              </a:ext>
            </a:extLst>
          </a:blip>
          <a:srcRect l="27500" t="20589" r="21667" b="71671"/>
          <a:stretch/>
        </p:blipFill>
        <p:spPr>
          <a:xfrm>
            <a:off x="1406128" y="998561"/>
            <a:ext cx="6636544" cy="543979"/>
          </a:xfrm>
          <a:prstGeom prst="rect">
            <a:avLst/>
          </a:prstGeom>
        </p:spPr>
      </p:pic>
    </p:spTree>
    <p:extLst>
      <p:ext uri="{BB962C8B-B14F-4D97-AF65-F5344CB8AC3E}">
        <p14:creationId xmlns:p14="http://schemas.microsoft.com/office/powerpoint/2010/main" val="136960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562600"/>
          </a:xfrm>
        </p:spPr>
        <p:txBody>
          <a:bodyPr>
            <a:normAutofit/>
          </a:bodyPr>
          <a:lstStyle/>
          <a:p>
            <a:r>
              <a:rPr lang="pl-PL" sz="3600" dirty="0"/>
              <a:t>Các tế bào tiền tiền thân dòng lympho sinh ra các tế bào</a:t>
            </a:r>
            <a:r>
              <a:rPr lang="en-US" sz="3600" dirty="0"/>
              <a:t>:</a:t>
            </a:r>
          </a:p>
          <a:p>
            <a:pPr lvl="1"/>
            <a:r>
              <a:rPr lang="en-US" sz="3200" dirty="0"/>
              <a:t>T</a:t>
            </a:r>
            <a:r>
              <a:rPr lang="pl-PL" sz="3200" dirty="0"/>
              <a:t>iền bạch cầu lympho T</a:t>
            </a:r>
            <a:endParaRPr lang="en-US" sz="3200" dirty="0"/>
          </a:p>
          <a:p>
            <a:pPr lvl="1"/>
            <a:r>
              <a:rPr lang="en-US" sz="3200" dirty="0"/>
              <a:t>T</a:t>
            </a:r>
            <a:r>
              <a:rPr lang="pl-PL" sz="3200" dirty="0"/>
              <a:t>iền bạch cầu lympho B</a:t>
            </a:r>
            <a:endParaRPr lang="en-US" sz="3200" dirty="0"/>
          </a:p>
          <a:p>
            <a:r>
              <a:rPr lang="pl-PL" sz="3600" dirty="0"/>
              <a:t>Các tế bào tiền thân dòng tủy g</a:t>
            </a:r>
            <a:r>
              <a:rPr lang="en-US" sz="3600" dirty="0" err="1"/>
              <a:t>ồm</a:t>
            </a:r>
            <a:r>
              <a:rPr lang="pl-PL" sz="3600" dirty="0"/>
              <a:t>:</a:t>
            </a:r>
            <a:endParaRPr lang="vi-VN" sz="3600" dirty="0"/>
          </a:p>
          <a:p>
            <a:pPr lvl="1"/>
            <a:r>
              <a:rPr lang="pl-PL" sz="3200" dirty="0"/>
              <a:t>Đơn vị tạo cụm bạch cầu hạt, bạch cầu mono</a:t>
            </a:r>
            <a:endParaRPr lang="vi-VN" sz="3200" dirty="0"/>
          </a:p>
          <a:p>
            <a:pPr lvl="1"/>
            <a:r>
              <a:rPr lang="pl-PL" sz="3200" dirty="0"/>
              <a:t>Đơn vị tạo cụm bạch cầu ưa acid</a:t>
            </a:r>
            <a:endParaRPr lang="vi-VN" sz="3200" dirty="0"/>
          </a:p>
          <a:p>
            <a:pPr lvl="1"/>
            <a:r>
              <a:rPr lang="pl-PL" sz="3200" dirty="0"/>
              <a:t>Đơn vị tạo cụm dưỡng bào</a:t>
            </a:r>
            <a:endParaRPr lang="vi-VN" sz="3200" dirty="0"/>
          </a:p>
          <a:p>
            <a:endParaRPr lang="vi-VN" sz="3600" dirty="0"/>
          </a:p>
        </p:txBody>
      </p:sp>
      <p:sp>
        <p:nvSpPr>
          <p:cNvPr id="4" name="Title 1"/>
          <p:cNvSpPr>
            <a:spLocks noGrp="1"/>
          </p:cNvSpPr>
          <p:nvPr>
            <p:ph type="title"/>
          </p:nvPr>
        </p:nvSpPr>
        <p:spPr>
          <a:xfrm>
            <a:off x="440140" y="0"/>
            <a:ext cx="8229600" cy="762000"/>
          </a:xfrm>
        </p:spPr>
        <p:txBody>
          <a:bodyPr>
            <a:noAutofit/>
          </a:bodyPr>
          <a:lstStyle/>
          <a:p>
            <a:r>
              <a:rPr lang="en-US" sz="5400" b="1" dirty="0"/>
              <a:t>ĐẠI CƯƠNG</a:t>
            </a:r>
            <a:endParaRPr lang="vi-VN" sz="5400" b="1" dirty="0"/>
          </a:p>
        </p:txBody>
      </p:sp>
    </p:spTree>
    <p:extLst>
      <p:ext uri="{BB962C8B-B14F-4D97-AF65-F5344CB8AC3E}">
        <p14:creationId xmlns:p14="http://schemas.microsoft.com/office/powerpoint/2010/main" val="355412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6.jpeg" descr="þÿ"/>
          <p:cNvPicPr/>
          <p:nvPr/>
        </p:nvPicPr>
        <p:blipFill>
          <a:blip r:embed="rId2" cstate="print"/>
          <a:stretch>
            <a:fillRect/>
          </a:stretch>
        </p:blipFill>
        <p:spPr>
          <a:xfrm>
            <a:off x="2819400" y="4497362"/>
            <a:ext cx="4419600" cy="2208237"/>
          </a:xfrm>
          <a:prstGeom prst="rect">
            <a:avLst/>
          </a:prstGeom>
        </p:spPr>
      </p:pic>
      <p:sp>
        <p:nvSpPr>
          <p:cNvPr id="2" name="Title 1"/>
          <p:cNvSpPr>
            <a:spLocks noGrp="1"/>
          </p:cNvSpPr>
          <p:nvPr>
            <p:ph type="title"/>
          </p:nvPr>
        </p:nvSpPr>
        <p:spPr/>
        <p:txBody>
          <a:bodyPr>
            <a:normAutofit/>
          </a:bodyPr>
          <a:lstStyle/>
          <a:p>
            <a:r>
              <a:rPr lang="en-US" sz="5400" b="1" dirty="0"/>
              <a:t>ĐỊNH NGHĨA</a:t>
            </a:r>
            <a:endParaRPr lang="vi-VN" sz="5400" b="1" dirty="0"/>
          </a:p>
        </p:txBody>
      </p:sp>
      <p:sp>
        <p:nvSpPr>
          <p:cNvPr id="7" name="Content Placeholder 6"/>
          <p:cNvSpPr>
            <a:spLocks noGrp="1"/>
          </p:cNvSpPr>
          <p:nvPr>
            <p:ph idx="1"/>
          </p:nvPr>
        </p:nvSpPr>
        <p:spPr>
          <a:xfrm>
            <a:off x="609600" y="1600200"/>
            <a:ext cx="8229600" cy="4525963"/>
          </a:xfrm>
        </p:spPr>
        <p:txBody>
          <a:bodyPr/>
          <a:lstStyle/>
          <a:p>
            <a:r>
              <a:rPr lang="pl-PL" dirty="0"/>
              <a:t>Bạch cầu cầu cấp là do rối loạn quá trình tạo máu, tế bào sinh sản mà không biệt hóa hay trưởng thành được gây hậu quả là tăng các tế bào non và thiếu các tế bào trưởng thành.</a:t>
            </a:r>
            <a:endParaRPr lang="vi-VN" dirty="0"/>
          </a:p>
        </p:txBody>
      </p:sp>
    </p:spTree>
    <p:extLst>
      <p:ext uri="{BB962C8B-B14F-4D97-AF65-F5344CB8AC3E}">
        <p14:creationId xmlns:p14="http://schemas.microsoft.com/office/powerpoint/2010/main" val="357453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1361668"/>
            <a:ext cx="8229600" cy="4524315"/>
          </a:xfrm>
          <a:prstGeom prst="rect">
            <a:avLst/>
          </a:prstGeom>
        </p:spPr>
        <p:txBody>
          <a:bodyPr wrap="square">
            <a:spAutoFit/>
          </a:bodyPr>
          <a:lstStyle/>
          <a:p>
            <a:pPr lvl="1"/>
            <a:r>
              <a:rPr lang="en-US" sz="3600" dirty="0"/>
              <a:t>- </a:t>
            </a:r>
            <a:r>
              <a:rPr lang="en-US" sz="3600" dirty="0" err="1"/>
              <a:t>Đa</a:t>
            </a:r>
            <a:r>
              <a:rPr lang="en-US" sz="3600" dirty="0"/>
              <a:t> </a:t>
            </a:r>
            <a:r>
              <a:rPr lang="en-US" sz="3600" dirty="0" err="1"/>
              <a:t>số</a:t>
            </a:r>
            <a:r>
              <a:rPr lang="en-US" sz="3600" dirty="0"/>
              <a:t> </a:t>
            </a:r>
            <a:r>
              <a:rPr lang="en-US" sz="3600" dirty="0" err="1"/>
              <a:t>không</a:t>
            </a:r>
            <a:r>
              <a:rPr lang="en-US" sz="3600" dirty="0"/>
              <a:t> </a:t>
            </a:r>
            <a:r>
              <a:rPr lang="en-US" sz="3600" dirty="0" err="1"/>
              <a:t>rõ</a:t>
            </a:r>
            <a:r>
              <a:rPr lang="en-US" sz="3600" dirty="0"/>
              <a:t> </a:t>
            </a:r>
            <a:r>
              <a:rPr lang="en-US" sz="3600" dirty="0" err="1"/>
              <a:t>nguyên</a:t>
            </a:r>
            <a:r>
              <a:rPr lang="en-US" sz="3600" dirty="0"/>
              <a:t> </a:t>
            </a:r>
            <a:r>
              <a:rPr lang="en-US" sz="3600" dirty="0" err="1"/>
              <a:t>nhân</a:t>
            </a:r>
            <a:endParaRPr lang="en-US" sz="3600" dirty="0"/>
          </a:p>
          <a:p>
            <a:pPr lvl="1"/>
            <a:r>
              <a:rPr lang="en-US" sz="3600" dirty="0"/>
              <a:t>- </a:t>
            </a:r>
            <a:r>
              <a:rPr lang="vi-VN" sz="3600" dirty="0"/>
              <a:t>Một số yếu tố nguy cơ làm tăng khả năng bị bệnh</a:t>
            </a:r>
            <a:r>
              <a:rPr lang="en-US" sz="3600" dirty="0"/>
              <a:t>:</a:t>
            </a:r>
          </a:p>
          <a:p>
            <a:pPr marL="800100" lvl="1" indent="-342900">
              <a:buFont typeface="Arial" pitchFamily="34" charset="0"/>
              <a:buChar char="•"/>
            </a:pPr>
            <a:r>
              <a:rPr lang="en-US" sz="3600" dirty="0" err="1"/>
              <a:t>Phóng</a:t>
            </a:r>
            <a:r>
              <a:rPr lang="en-US" sz="3600" dirty="0"/>
              <a:t> </a:t>
            </a:r>
            <a:r>
              <a:rPr lang="en-US" sz="3600" dirty="0" err="1"/>
              <a:t>xạ</a:t>
            </a:r>
            <a:endParaRPr lang="en-US" sz="3600" dirty="0"/>
          </a:p>
          <a:p>
            <a:pPr marL="800100" lvl="1" indent="-342900">
              <a:buFont typeface="Arial" pitchFamily="34" charset="0"/>
              <a:buChar char="•"/>
            </a:pPr>
            <a:r>
              <a:rPr lang="en-US" sz="3600" dirty="0" err="1"/>
              <a:t>Một</a:t>
            </a:r>
            <a:r>
              <a:rPr lang="en-US" sz="3600" dirty="0"/>
              <a:t> </a:t>
            </a:r>
            <a:r>
              <a:rPr lang="en-US" sz="3600" dirty="0" err="1"/>
              <a:t>số</a:t>
            </a:r>
            <a:r>
              <a:rPr lang="en-US" sz="3600" dirty="0"/>
              <a:t> </a:t>
            </a:r>
            <a:r>
              <a:rPr lang="en-US" sz="3600" dirty="0" err="1"/>
              <a:t>chất</a:t>
            </a:r>
            <a:r>
              <a:rPr lang="en-US" sz="3600" dirty="0"/>
              <a:t> </a:t>
            </a:r>
            <a:r>
              <a:rPr lang="en-US" sz="3600" dirty="0" err="1"/>
              <a:t>hoá</a:t>
            </a:r>
            <a:r>
              <a:rPr lang="en-US" sz="3600" dirty="0"/>
              <a:t> </a:t>
            </a:r>
            <a:r>
              <a:rPr lang="en-US" sz="3600" dirty="0" err="1"/>
              <a:t>học</a:t>
            </a:r>
            <a:r>
              <a:rPr lang="en-US" sz="3600" dirty="0"/>
              <a:t> (</a:t>
            </a:r>
            <a:r>
              <a:rPr lang="en-US" sz="3600" dirty="0" err="1"/>
              <a:t>benzen</a:t>
            </a:r>
            <a:r>
              <a:rPr lang="en-US" sz="3600" dirty="0"/>
              <a:t>)</a:t>
            </a:r>
          </a:p>
          <a:p>
            <a:pPr marL="800100" lvl="1" indent="-342900">
              <a:buFont typeface="Arial" pitchFamily="34" charset="0"/>
              <a:buChar char="•"/>
            </a:pPr>
            <a:r>
              <a:rPr lang="en-US" sz="3600" dirty="0" err="1"/>
              <a:t>Một</a:t>
            </a:r>
            <a:r>
              <a:rPr lang="en-US" sz="3600" dirty="0"/>
              <a:t> </a:t>
            </a:r>
            <a:r>
              <a:rPr lang="en-US" sz="3600" dirty="0" err="1"/>
              <a:t>số</a:t>
            </a:r>
            <a:r>
              <a:rPr lang="en-US" sz="3600" dirty="0"/>
              <a:t> </a:t>
            </a:r>
            <a:r>
              <a:rPr lang="en-US" sz="3600" dirty="0" err="1"/>
              <a:t>hoá</a:t>
            </a:r>
            <a:r>
              <a:rPr lang="en-US" sz="3600" dirty="0"/>
              <a:t> </a:t>
            </a:r>
            <a:r>
              <a:rPr lang="en-US" sz="3600" dirty="0" err="1"/>
              <a:t>chất</a:t>
            </a:r>
            <a:r>
              <a:rPr lang="en-US" sz="3600" dirty="0"/>
              <a:t> </a:t>
            </a:r>
            <a:r>
              <a:rPr lang="en-US" sz="3600" dirty="0" err="1"/>
              <a:t>chữa</a:t>
            </a:r>
            <a:r>
              <a:rPr lang="en-US" sz="3600" dirty="0"/>
              <a:t> </a:t>
            </a:r>
            <a:r>
              <a:rPr lang="en-US" sz="3600" dirty="0" err="1"/>
              <a:t>bệnh</a:t>
            </a:r>
            <a:r>
              <a:rPr lang="en-US" sz="3600" dirty="0"/>
              <a:t> K (</a:t>
            </a:r>
            <a:r>
              <a:rPr lang="en-US" sz="3600" dirty="0" err="1"/>
              <a:t>thuốc</a:t>
            </a:r>
            <a:r>
              <a:rPr lang="en-US" sz="3600" dirty="0"/>
              <a:t> </a:t>
            </a:r>
            <a:r>
              <a:rPr lang="en-US" sz="3600" dirty="0" err="1"/>
              <a:t>procarbazin</a:t>
            </a:r>
            <a:r>
              <a:rPr lang="en-US" sz="3600" dirty="0"/>
              <a:t>)</a:t>
            </a:r>
          </a:p>
          <a:p>
            <a:pPr marL="800100" lvl="1" indent="-342900">
              <a:buFont typeface="Arial" pitchFamily="34" charset="0"/>
              <a:buChar char="•"/>
            </a:pPr>
            <a:r>
              <a:rPr lang="en-US" sz="3600" dirty="0" err="1"/>
              <a:t>Yếu</a:t>
            </a:r>
            <a:r>
              <a:rPr lang="en-US" sz="3600" dirty="0"/>
              <a:t> </a:t>
            </a:r>
            <a:r>
              <a:rPr lang="en-US" sz="3600" dirty="0" err="1"/>
              <a:t>tố</a:t>
            </a:r>
            <a:r>
              <a:rPr lang="en-US" sz="3600" dirty="0"/>
              <a:t> di </a:t>
            </a:r>
            <a:r>
              <a:rPr lang="en-US" sz="3600" dirty="0" err="1"/>
              <a:t>truyền</a:t>
            </a:r>
            <a:r>
              <a:rPr lang="en-US" sz="3600" dirty="0"/>
              <a:t>, </a:t>
            </a:r>
            <a:r>
              <a:rPr lang="en-US" sz="3600" dirty="0" err="1"/>
              <a:t>địa</a:t>
            </a:r>
            <a:r>
              <a:rPr lang="en-US" sz="3600" dirty="0"/>
              <a:t> </a:t>
            </a:r>
            <a:r>
              <a:rPr lang="en-US" sz="3600" dirty="0" err="1"/>
              <a:t>lý</a:t>
            </a:r>
            <a:endParaRPr lang="en-US" sz="3600" dirty="0"/>
          </a:p>
        </p:txBody>
      </p:sp>
      <p:sp>
        <p:nvSpPr>
          <p:cNvPr id="2" name="Title 1"/>
          <p:cNvSpPr>
            <a:spLocks noGrp="1"/>
          </p:cNvSpPr>
          <p:nvPr>
            <p:ph type="title"/>
          </p:nvPr>
        </p:nvSpPr>
        <p:spPr/>
        <p:txBody>
          <a:bodyPr>
            <a:normAutofit/>
          </a:bodyPr>
          <a:lstStyle/>
          <a:p>
            <a:r>
              <a:rPr lang="en-US" sz="5400" b="1" dirty="0"/>
              <a:t>NGUYÊN NHÂN</a:t>
            </a:r>
            <a:endParaRPr lang="vi-VN" sz="5400" b="1" dirty="0"/>
          </a:p>
        </p:txBody>
      </p:sp>
    </p:spTree>
    <p:extLst>
      <p:ext uri="{BB962C8B-B14F-4D97-AF65-F5344CB8AC3E}">
        <p14:creationId xmlns:p14="http://schemas.microsoft.com/office/powerpoint/2010/main" val="422206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image9.jpeg" descr="Description: þÿ"/>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66" t="-987" r="2420" b="2040"/>
          <a:stretch/>
        </p:blipFill>
        <p:spPr bwMode="auto">
          <a:xfrm>
            <a:off x="3962400" y="5025810"/>
            <a:ext cx="4536621" cy="18094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45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600" b="0" i="0" u="none" strike="noStrike" cap="none" normalizeH="0" baseline="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9099" y="1243952"/>
            <a:ext cx="8839200" cy="481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20000"/>
              </a:lnSpc>
              <a:spcBef>
                <a:spcPct val="0"/>
              </a:spcBef>
              <a:spcAft>
                <a:spcPct val="0"/>
              </a:spcAft>
              <a:buClrTx/>
              <a:buSzTx/>
              <a:tabLst>
                <a:tab pos="939800" algn="l"/>
              </a:tabLst>
            </a:pPr>
            <a:r>
              <a:rPr kumimoji="0" lang="en-US" sz="3200" b="0" i="0" u="none" strike="noStrike" cap="none" normalizeH="0" baseline="0" dirty="0">
                <a:ln>
                  <a:noFill/>
                </a:ln>
                <a:effectLst/>
                <a:ea typeface="Calibri" pitchFamily="34" charset="0"/>
                <a:cs typeface="Arial" pitchFamily="34" charset="0"/>
              </a:rPr>
              <a:t>-Khởi phát: xanh xao, mệt mỏi, sốt cao/không cao, xuất huyết </a:t>
            </a:r>
            <a:r>
              <a:rPr kumimoji="0" lang="en-US" sz="3200" b="0" i="0" u="none" strike="noStrike" cap="none" normalizeH="0" baseline="0" dirty="0" err="1">
                <a:ln>
                  <a:noFill/>
                </a:ln>
                <a:effectLst/>
                <a:ea typeface="Calibri" pitchFamily="34" charset="0"/>
                <a:cs typeface="Arial" pitchFamily="34" charset="0"/>
              </a:rPr>
              <a:t>hoặc</a:t>
            </a:r>
            <a:r>
              <a:rPr lang="en-US" sz="3200" dirty="0">
                <a:ea typeface="Calibri" pitchFamily="34" charset="0"/>
                <a:cs typeface="Arial" pitchFamily="34" charset="0"/>
              </a:rPr>
              <a:t> </a:t>
            </a:r>
            <a:r>
              <a:rPr lang="en-US" sz="3200" dirty="0" err="1">
                <a:ea typeface="Calibri" pitchFamily="34" charset="0"/>
                <a:cs typeface="Arial" pitchFamily="34" charset="0"/>
              </a:rPr>
              <a:t>nhiễm</a:t>
            </a:r>
            <a:r>
              <a:rPr lang="en-US" sz="3200" dirty="0">
                <a:ea typeface="Calibri" pitchFamily="34" charset="0"/>
                <a:cs typeface="Arial" pitchFamily="34" charset="0"/>
              </a:rPr>
              <a:t> </a:t>
            </a:r>
            <a:r>
              <a:rPr lang="en-US" sz="3200" dirty="0" err="1">
                <a:ea typeface="Calibri" pitchFamily="34" charset="0"/>
                <a:cs typeface="Arial" pitchFamily="34" charset="0"/>
              </a:rPr>
              <a:t>khuẩn</a:t>
            </a:r>
            <a:endParaRPr lang="en-US" sz="3200" dirty="0">
              <a:cs typeface="Arial" pitchFamily="34" charset="0"/>
            </a:endParaRPr>
          </a:p>
          <a:p>
            <a:pPr marL="457200" marR="0" lvl="1" indent="0" algn="l" defTabSz="914400" rtl="0" eaLnBrk="1" fontAlgn="base" latinLnBrk="0" hangingPunct="1">
              <a:lnSpc>
                <a:spcPct val="120000"/>
              </a:lnSpc>
              <a:spcBef>
                <a:spcPct val="0"/>
              </a:spcBef>
              <a:spcAft>
                <a:spcPct val="0"/>
              </a:spcAft>
              <a:buClrTx/>
              <a:buSzTx/>
              <a:tabLst>
                <a:tab pos="939800" algn="l"/>
              </a:tabLst>
            </a:pPr>
            <a:r>
              <a:rPr kumimoji="0" lang="en-US" sz="3200" b="0" i="0" u="none" strike="noStrike" cap="none" normalizeH="0" baseline="0" dirty="0">
                <a:ln>
                  <a:noFill/>
                </a:ln>
                <a:effectLst/>
                <a:ea typeface="Calibri" pitchFamily="34" charset="0"/>
                <a:cs typeface="Arial" pitchFamily="34" charset="0"/>
              </a:rPr>
              <a:t>-Toàn phát: điển hình 5 hội chứng</a:t>
            </a:r>
            <a:endParaRPr lang="en-US" sz="3200" dirty="0">
              <a:cs typeface="Arial" pitchFamily="34" charset="0"/>
            </a:endParaRPr>
          </a:p>
          <a:p>
            <a:pPr marL="457200" marR="0" lvl="1" indent="0" algn="l" defTabSz="914400" rtl="0" eaLnBrk="1" fontAlgn="base" latinLnBrk="0" hangingPunct="1">
              <a:lnSpc>
                <a:spcPct val="120000"/>
              </a:lnSpc>
              <a:spcBef>
                <a:spcPct val="0"/>
              </a:spcBef>
              <a:spcAft>
                <a:spcPct val="0"/>
              </a:spcAft>
              <a:buClrTx/>
              <a:buSzTx/>
              <a:tabLst>
                <a:tab pos="939800" algn="l"/>
              </a:tabLst>
            </a:pPr>
            <a:r>
              <a:rPr kumimoji="0" lang="en-US" sz="3200" b="0" i="0" u="none" strike="noStrike" cap="none" normalizeH="0" baseline="0" dirty="0">
                <a:ln>
                  <a:noFill/>
                </a:ln>
                <a:effectLst/>
                <a:ea typeface="Calibri" pitchFamily="34" charset="0"/>
                <a:cs typeface="Arial" pitchFamily="34" charset="0"/>
              </a:rPr>
              <a:t>• </a:t>
            </a:r>
            <a:r>
              <a:rPr kumimoji="0" lang="en-US" sz="3200" b="0" i="0" u="none" strike="noStrike" cap="none" normalizeH="0" baseline="0" dirty="0" err="1">
                <a:ln>
                  <a:noFill/>
                </a:ln>
                <a:effectLst/>
                <a:ea typeface="Calibri" pitchFamily="34" charset="0"/>
                <a:cs typeface="Arial" pitchFamily="34" charset="0"/>
              </a:rPr>
              <a:t>Thiếu</a:t>
            </a:r>
            <a:r>
              <a:rPr kumimoji="0" lang="en-US" sz="3200" b="0" i="0" u="none" strike="noStrike" cap="none" normalizeH="0" baseline="0" dirty="0">
                <a:ln>
                  <a:noFill/>
                </a:ln>
                <a:effectLst/>
                <a:ea typeface="Calibri" pitchFamily="34" charset="0"/>
                <a:cs typeface="Arial" pitchFamily="34" charset="0"/>
              </a:rPr>
              <a:t> máu</a:t>
            </a:r>
            <a:r>
              <a:rPr lang="en-US" sz="3200" dirty="0">
                <a:cs typeface="Arial" pitchFamily="34" charset="0"/>
              </a:rPr>
              <a:t>	      </a:t>
            </a:r>
            <a:r>
              <a:rPr kumimoji="0" lang="en-US" sz="3200" b="0" i="0" u="none" strike="noStrike" cap="none" normalizeH="0" baseline="0" dirty="0">
                <a:ln>
                  <a:noFill/>
                </a:ln>
                <a:effectLst/>
                <a:ea typeface="Calibri" pitchFamily="34" charset="0"/>
                <a:cs typeface="Arial" pitchFamily="34" charset="0"/>
              </a:rPr>
              <a:t>• </a:t>
            </a:r>
            <a:r>
              <a:rPr kumimoji="0" lang="en-US" sz="3200" b="0" i="0" u="none" strike="noStrike" cap="none" normalizeH="0" baseline="0" dirty="0" err="1">
                <a:ln>
                  <a:noFill/>
                </a:ln>
                <a:effectLst/>
                <a:ea typeface="Calibri" pitchFamily="34" charset="0"/>
                <a:cs typeface="Arial" pitchFamily="34" charset="0"/>
              </a:rPr>
              <a:t>Nhiễm</a:t>
            </a:r>
            <a:r>
              <a:rPr kumimoji="0" lang="en-US" sz="3200" b="0" i="0" u="none" strike="noStrike" cap="none" normalizeH="0" baseline="0" dirty="0">
                <a:ln>
                  <a:noFill/>
                </a:ln>
                <a:effectLst/>
                <a:ea typeface="Calibri" pitchFamily="34" charset="0"/>
                <a:cs typeface="Arial" pitchFamily="34" charset="0"/>
              </a:rPr>
              <a:t> khuẩn</a:t>
            </a:r>
            <a:endParaRPr lang="en-US" sz="3200" dirty="0">
              <a:cs typeface="Arial" pitchFamily="34" charset="0"/>
            </a:endParaRPr>
          </a:p>
          <a:p>
            <a:pPr marL="457200" marR="0" lvl="1" indent="0" algn="l" defTabSz="914400" rtl="0" eaLnBrk="1" fontAlgn="base" latinLnBrk="0" hangingPunct="1">
              <a:lnSpc>
                <a:spcPct val="120000"/>
              </a:lnSpc>
              <a:spcBef>
                <a:spcPct val="0"/>
              </a:spcBef>
              <a:spcAft>
                <a:spcPct val="0"/>
              </a:spcAft>
              <a:buClrTx/>
              <a:buSzTx/>
              <a:tabLst>
                <a:tab pos="939800" algn="l"/>
              </a:tabLst>
            </a:pPr>
            <a:r>
              <a:rPr kumimoji="0" lang="en-US" sz="3200" b="0" i="0" u="none" strike="noStrike" cap="none" normalizeH="0" baseline="0" dirty="0">
                <a:ln>
                  <a:noFill/>
                </a:ln>
                <a:effectLst/>
                <a:ea typeface="Calibri" pitchFamily="34" charset="0"/>
                <a:cs typeface="Arial" pitchFamily="34" charset="0"/>
              </a:rPr>
              <a:t>• </a:t>
            </a:r>
            <a:r>
              <a:rPr kumimoji="0" lang="en-US" sz="3200" b="0" i="0" u="none" strike="noStrike" cap="none" normalizeH="0" baseline="0" dirty="0" err="1">
                <a:ln>
                  <a:noFill/>
                </a:ln>
                <a:effectLst/>
                <a:ea typeface="Calibri" pitchFamily="34" charset="0"/>
                <a:cs typeface="Arial" pitchFamily="34" charset="0"/>
              </a:rPr>
              <a:t>Xuất</a:t>
            </a:r>
            <a:r>
              <a:rPr kumimoji="0" lang="en-US" sz="3200" b="0" i="0" u="none" strike="noStrike" cap="none" normalizeH="0" baseline="0" dirty="0">
                <a:ln>
                  <a:noFill/>
                </a:ln>
                <a:effectLst/>
                <a:ea typeface="Calibri" pitchFamily="34" charset="0"/>
                <a:cs typeface="Arial" pitchFamily="34" charset="0"/>
              </a:rPr>
              <a:t> huyết</a:t>
            </a:r>
            <a:r>
              <a:rPr lang="en-US" sz="3200" dirty="0">
                <a:cs typeface="Arial" pitchFamily="34" charset="0"/>
              </a:rPr>
              <a:t>	      </a:t>
            </a:r>
            <a:r>
              <a:rPr kumimoji="0" lang="en-US" sz="3200" b="0" i="0" u="none" strike="noStrike" cap="none" normalizeH="0" baseline="0" dirty="0">
                <a:ln>
                  <a:noFill/>
                </a:ln>
                <a:effectLst/>
                <a:ea typeface="Calibri" pitchFamily="34" charset="0"/>
                <a:cs typeface="Arial" pitchFamily="34" charset="0"/>
              </a:rPr>
              <a:t>• </a:t>
            </a:r>
            <a:r>
              <a:rPr kumimoji="0" lang="en-US" sz="3200" b="0" i="0" u="none" strike="noStrike" cap="none" normalizeH="0" baseline="0" dirty="0" err="1">
                <a:ln>
                  <a:noFill/>
                </a:ln>
                <a:effectLst/>
                <a:ea typeface="Calibri" pitchFamily="34" charset="0"/>
                <a:cs typeface="Arial" pitchFamily="34" charset="0"/>
              </a:rPr>
              <a:t>Thâm</a:t>
            </a:r>
            <a:r>
              <a:rPr kumimoji="0" lang="en-US" sz="3200" b="0" i="0" u="none" strike="noStrike" cap="none" normalizeH="0" dirty="0">
                <a:ln>
                  <a:noFill/>
                </a:ln>
                <a:effectLst/>
                <a:ea typeface="Calibri" pitchFamily="34" charset="0"/>
                <a:cs typeface="Arial" pitchFamily="34" charset="0"/>
              </a:rPr>
              <a:t> </a:t>
            </a:r>
            <a:r>
              <a:rPr kumimoji="0" lang="en-US" sz="3200" b="0" i="0" u="none" strike="noStrike" cap="none" normalizeH="0" dirty="0" err="1">
                <a:ln>
                  <a:noFill/>
                </a:ln>
                <a:effectLst/>
                <a:ea typeface="Calibri" pitchFamily="34" charset="0"/>
                <a:cs typeface="Arial" pitchFamily="34" charset="0"/>
              </a:rPr>
              <a:t>nhiễm</a:t>
            </a:r>
            <a:endParaRPr lang="en-US" sz="3200" dirty="0">
              <a:cs typeface="Arial" pitchFamily="34" charset="0"/>
            </a:endParaRPr>
          </a:p>
          <a:p>
            <a:pPr marL="457200" marR="0" lvl="1" indent="0" algn="l" defTabSz="914400" rtl="0" eaLnBrk="1" fontAlgn="base" latinLnBrk="0" hangingPunct="1">
              <a:lnSpc>
                <a:spcPct val="120000"/>
              </a:lnSpc>
              <a:spcBef>
                <a:spcPct val="0"/>
              </a:spcBef>
              <a:spcAft>
                <a:spcPct val="0"/>
              </a:spcAft>
              <a:buClrTx/>
              <a:buSzTx/>
              <a:tabLst>
                <a:tab pos="939800" algn="l"/>
              </a:tabLst>
            </a:pPr>
            <a:r>
              <a:rPr kumimoji="0" lang="en-US" sz="3200" b="0" i="0" u="none" strike="noStrike" cap="none" normalizeH="0" baseline="0" dirty="0">
                <a:ln>
                  <a:noFill/>
                </a:ln>
                <a:effectLst/>
                <a:ea typeface="Calibri" pitchFamily="34" charset="0"/>
                <a:cs typeface="Arial" pitchFamily="34" charset="0"/>
              </a:rPr>
              <a:t>• Viêm loét họng miệng có hoại tử</a:t>
            </a:r>
          </a:p>
          <a:p>
            <a:pPr marL="0" marR="0" lvl="0" indent="0" algn="l" defTabSz="914400" rtl="0" eaLnBrk="0" fontAlgn="base" latinLnBrk="0" hangingPunct="0">
              <a:lnSpc>
                <a:spcPct val="120000"/>
              </a:lnSpc>
              <a:spcBef>
                <a:spcPct val="0"/>
              </a:spcBef>
              <a:spcAft>
                <a:spcPct val="0"/>
              </a:spcAft>
              <a:buClrTx/>
              <a:buSzTx/>
              <a:buFontTx/>
              <a:buNone/>
              <a:tabLst>
                <a:tab pos="939800" algn="l"/>
              </a:tabLst>
            </a:pPr>
            <a:endParaRPr lang="en-US" sz="3200" dirty="0">
              <a:cs typeface="Arial" pitchFamily="34" charset="0"/>
            </a:endParaRPr>
          </a:p>
          <a:p>
            <a:pPr marL="0" marR="0" lvl="0" indent="0" algn="l" defTabSz="914400" rtl="0" eaLnBrk="0" fontAlgn="base" latinLnBrk="0" hangingPunct="0">
              <a:lnSpc>
                <a:spcPct val="120000"/>
              </a:lnSpc>
              <a:spcBef>
                <a:spcPct val="0"/>
              </a:spcBef>
              <a:spcAft>
                <a:spcPct val="0"/>
              </a:spcAft>
              <a:buClrTx/>
              <a:buSzTx/>
              <a:buFontTx/>
              <a:buNone/>
              <a:tabLst>
                <a:tab pos="939800" algn="l"/>
              </a:tabLst>
            </a:pPr>
            <a:r>
              <a:rPr kumimoji="0" lang="en-US" sz="3200" b="0" i="0" u="none" strike="noStrike" cap="none" normalizeH="0" baseline="0" dirty="0">
                <a:ln>
                  <a:noFill/>
                </a:ln>
                <a:effectLst/>
                <a:ea typeface="Calibri" pitchFamily="34" charset="0"/>
                <a:cs typeface="Arial" pitchFamily="34" charset="0"/>
              </a:rPr>
              <a:t>	</a:t>
            </a:r>
            <a:endParaRPr kumimoji="0" lang="en-US" sz="3200" b="0" i="0" u="none" strike="noStrike" cap="none" normalizeH="0" baseline="0" dirty="0">
              <a:ln>
                <a:noFill/>
              </a:ln>
              <a:effectLst/>
              <a:cs typeface="Arial" pitchFamily="34" charset="0"/>
            </a:endParaRPr>
          </a:p>
        </p:txBody>
      </p:sp>
      <p:sp>
        <p:nvSpPr>
          <p:cNvPr id="7" name="Rectangle 7"/>
          <p:cNvSpPr>
            <a:spLocks noChangeArrowheads="1"/>
          </p:cNvSpPr>
          <p:nvPr/>
        </p:nvSpPr>
        <p:spPr bwMode="auto">
          <a:xfrm>
            <a:off x="152400" y="61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600" b="0" i="0" u="none" strike="noStrike" cap="none" normalizeH="0" baseline="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69208" y="723"/>
            <a:ext cx="8229600" cy="812318"/>
          </a:xfrm>
        </p:spPr>
        <p:txBody>
          <a:bodyPr/>
          <a:lstStyle/>
          <a:p>
            <a:r>
              <a:rPr lang="en-US" b="1" dirty="0"/>
              <a:t>TRIỆU CHỨNG LÂM SÀNG</a:t>
            </a:r>
            <a:endParaRPr lang="vi-VN" b="1" dirty="0"/>
          </a:p>
        </p:txBody>
      </p:sp>
    </p:spTree>
    <p:extLst>
      <p:ext uri="{BB962C8B-B14F-4D97-AF65-F5344CB8AC3E}">
        <p14:creationId xmlns:p14="http://schemas.microsoft.com/office/powerpoint/2010/main" val="397127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34537" y="1524000"/>
            <a:ext cx="9601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257300" marR="0" lvl="2" indent="-342900" algn="just" defTabSz="914400" rtl="0" eaLnBrk="1" fontAlgn="base" latinLnBrk="0" hangingPunct="1">
              <a:lnSpc>
                <a:spcPct val="100000"/>
              </a:lnSpc>
              <a:spcBef>
                <a:spcPct val="0"/>
              </a:spcBef>
              <a:spcAft>
                <a:spcPct val="0"/>
              </a:spcAft>
              <a:buClrTx/>
              <a:buSzTx/>
              <a:buFont typeface="Arial" pitchFamily="34" charset="0"/>
              <a:buChar char="•"/>
              <a:tabLst>
                <a:tab pos="939800" algn="l"/>
                <a:tab pos="941388" algn="l"/>
              </a:tabLst>
            </a:pPr>
            <a:r>
              <a:rPr lang="en-US" sz="3600" dirty="0" err="1">
                <a:ea typeface="Calibri" pitchFamily="34" charset="0"/>
                <a:cs typeface="Arial" pitchFamily="34" charset="0"/>
              </a:rPr>
              <a:t>Công</a:t>
            </a:r>
            <a:r>
              <a:rPr lang="en-US" sz="3600" dirty="0">
                <a:ea typeface="Calibri" pitchFamily="34" charset="0"/>
                <a:cs typeface="Arial" pitchFamily="34" charset="0"/>
              </a:rPr>
              <a:t> </a:t>
            </a:r>
            <a:r>
              <a:rPr lang="en-US" sz="3600" dirty="0" err="1">
                <a:ea typeface="Calibri" pitchFamily="34" charset="0"/>
                <a:cs typeface="Arial" pitchFamily="34" charset="0"/>
              </a:rPr>
              <a:t>thức</a:t>
            </a:r>
            <a:r>
              <a:rPr lang="en-US" sz="3600" dirty="0">
                <a:ea typeface="Calibri" pitchFamily="34" charset="0"/>
                <a:cs typeface="Arial" pitchFamily="34" charset="0"/>
              </a:rPr>
              <a:t> </a:t>
            </a:r>
            <a:r>
              <a:rPr lang="en-US" sz="3600" dirty="0" err="1">
                <a:ea typeface="Calibri" pitchFamily="34" charset="0"/>
                <a:cs typeface="Arial" pitchFamily="34" charset="0"/>
              </a:rPr>
              <a:t>máu</a:t>
            </a:r>
            <a:r>
              <a:rPr kumimoji="0" lang="en-US" sz="3600" b="0" i="0" u="none" strike="noStrike" cap="none" normalizeH="0" baseline="0" dirty="0">
                <a:ln>
                  <a:noFill/>
                </a:ln>
                <a:effectLst/>
                <a:ea typeface="Calibri" pitchFamily="34" charset="0"/>
                <a:cs typeface="Arial" pitchFamily="34" charset="0"/>
              </a:rPr>
              <a:t>: Số lượng hồng cầu giảm, tiểu cầu giảm, số lượng bạch cầu tăng, (chủ yếu bạch cầu non).</a:t>
            </a:r>
            <a:endParaRPr lang="en-US" sz="3600" dirty="0">
              <a:cs typeface="Arial" pitchFamily="34" charset="0"/>
            </a:endParaRPr>
          </a:p>
          <a:p>
            <a:pPr marL="1257300" lvl="2" indent="-342900" algn="just" fontAlgn="base">
              <a:spcBef>
                <a:spcPct val="0"/>
              </a:spcBef>
              <a:spcAft>
                <a:spcPct val="0"/>
              </a:spcAft>
              <a:buFont typeface="Arial" pitchFamily="34" charset="0"/>
              <a:buChar char="•"/>
              <a:tabLst>
                <a:tab pos="939800" algn="l"/>
                <a:tab pos="941388" algn="l"/>
              </a:tabLst>
            </a:pPr>
            <a:r>
              <a:rPr lang="vi-VN" sz="3600" dirty="0">
                <a:ea typeface="Calibri" pitchFamily="34" charset="0"/>
                <a:cs typeface="Arial" pitchFamily="34" charset="0"/>
              </a:rPr>
              <a:t>Xét nghiệm tủy xương</a:t>
            </a:r>
            <a:endParaRPr lang="en-US" sz="3600" dirty="0">
              <a:ea typeface="Calibri" pitchFamily="34" charset="0"/>
              <a:cs typeface="Arial" pitchFamily="34" charset="0"/>
            </a:endParaRPr>
          </a:p>
          <a:p>
            <a:pPr marL="1257300" lvl="2" indent="-342900" algn="just" fontAlgn="base">
              <a:spcBef>
                <a:spcPct val="0"/>
              </a:spcBef>
              <a:spcAft>
                <a:spcPct val="0"/>
              </a:spcAft>
              <a:buFont typeface="Arial" pitchFamily="34" charset="0"/>
              <a:buChar char="•"/>
              <a:tabLst>
                <a:tab pos="939800" algn="l"/>
                <a:tab pos="941388" algn="l"/>
              </a:tabLst>
            </a:pPr>
            <a:r>
              <a:rPr lang="en-US" sz="3600" dirty="0" err="1">
                <a:ea typeface="Calibri" pitchFamily="34" charset="0"/>
                <a:cs typeface="Arial" pitchFamily="34" charset="0"/>
              </a:rPr>
              <a:t>Xét</a:t>
            </a:r>
            <a:r>
              <a:rPr lang="en-US" sz="3600" dirty="0">
                <a:ea typeface="Calibri" pitchFamily="34" charset="0"/>
                <a:cs typeface="Arial" pitchFamily="34" charset="0"/>
              </a:rPr>
              <a:t> </a:t>
            </a:r>
            <a:r>
              <a:rPr lang="en-US" sz="3600" dirty="0" err="1">
                <a:ea typeface="Calibri" pitchFamily="34" charset="0"/>
                <a:cs typeface="Arial" pitchFamily="34" charset="0"/>
              </a:rPr>
              <a:t>nghiệm</a:t>
            </a:r>
            <a:r>
              <a:rPr lang="en-US" sz="3600" dirty="0">
                <a:ea typeface="Calibri" pitchFamily="34" charset="0"/>
                <a:cs typeface="Arial" pitchFamily="34" charset="0"/>
              </a:rPr>
              <a:t> </a:t>
            </a:r>
            <a:r>
              <a:rPr lang="en-US" sz="3600" dirty="0" err="1">
                <a:ea typeface="Calibri" pitchFamily="34" charset="0"/>
                <a:cs typeface="Arial" pitchFamily="34" charset="0"/>
              </a:rPr>
              <a:t>miễn</a:t>
            </a:r>
            <a:r>
              <a:rPr lang="en-US" sz="3600" dirty="0">
                <a:ea typeface="Calibri" pitchFamily="34" charset="0"/>
                <a:cs typeface="Arial" pitchFamily="34" charset="0"/>
              </a:rPr>
              <a:t> </a:t>
            </a:r>
            <a:r>
              <a:rPr lang="en-US" sz="3600" dirty="0" err="1">
                <a:ea typeface="Calibri" pitchFamily="34" charset="0"/>
                <a:cs typeface="Arial" pitchFamily="34" charset="0"/>
              </a:rPr>
              <a:t>dịch</a:t>
            </a:r>
            <a:r>
              <a:rPr lang="en-US" sz="3600" dirty="0">
                <a:ea typeface="Calibri" pitchFamily="34" charset="0"/>
                <a:cs typeface="Arial" pitchFamily="34" charset="0"/>
              </a:rPr>
              <a:t> </a:t>
            </a:r>
            <a:r>
              <a:rPr lang="en-US" sz="3600" dirty="0" err="1">
                <a:ea typeface="Calibri" pitchFamily="34" charset="0"/>
                <a:cs typeface="Arial" pitchFamily="34" charset="0"/>
              </a:rPr>
              <a:t>và</a:t>
            </a:r>
            <a:r>
              <a:rPr lang="en-US" sz="3600" dirty="0">
                <a:ea typeface="Calibri" pitchFamily="34" charset="0"/>
                <a:cs typeface="Arial" pitchFamily="34" charset="0"/>
              </a:rPr>
              <a:t> di </a:t>
            </a:r>
            <a:r>
              <a:rPr lang="en-US" sz="3600" dirty="0" err="1">
                <a:ea typeface="Calibri" pitchFamily="34" charset="0"/>
                <a:cs typeface="Arial" pitchFamily="34" charset="0"/>
              </a:rPr>
              <a:t>truyền</a:t>
            </a:r>
            <a:endParaRPr kumimoji="0" lang="en-US" sz="3600" b="0" i="0" u="none" strike="noStrike" cap="none" normalizeH="0" baseline="0" dirty="0">
              <a:ln>
                <a:noFill/>
              </a:ln>
              <a:effectLst/>
              <a:cs typeface="Arial" pitchFamily="34" charset="0"/>
            </a:endParaRPr>
          </a:p>
        </p:txBody>
      </p:sp>
      <p:pic>
        <p:nvPicPr>
          <p:cNvPr id="3073" name="image10.jpeg" descr="Description: þ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4669417"/>
            <a:ext cx="5943600"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61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600" b="0" i="0" u="none" strike="noStrike" cap="none" normalizeH="0" baseline="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457200" y="461963"/>
            <a:ext cx="8229600" cy="778942"/>
          </a:xfrm>
        </p:spPr>
        <p:txBody>
          <a:bodyPr>
            <a:noAutofit/>
          </a:bodyPr>
          <a:lstStyle/>
          <a:p>
            <a:r>
              <a:rPr lang="en-US" sz="5400" b="1" dirty="0"/>
              <a:t>CẬN LÂM SÀNG</a:t>
            </a:r>
            <a:endParaRPr lang="vi-VN" sz="5400" b="1" dirty="0"/>
          </a:p>
        </p:txBody>
      </p:sp>
    </p:spTree>
    <p:extLst>
      <p:ext uri="{BB962C8B-B14F-4D97-AF65-F5344CB8AC3E}">
        <p14:creationId xmlns:p14="http://schemas.microsoft.com/office/powerpoint/2010/main" val="193738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7.jpeg" descr="Description: þÿ"/>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4832859"/>
            <a:ext cx="2643187" cy="1519808"/>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8.jpeg" descr="Description: þÿ"/>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749267"/>
            <a:ext cx="2524125" cy="1603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458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600" b="0" i="0" u="none" strike="noStrike" cap="none" normalizeH="0" baseline="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152400" y="611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600" b="0" i="0" u="none" strike="noStrike" cap="none" normalizeH="0" baseline="0">
                <a:ln>
                  <a:noFill/>
                </a:ln>
                <a:solidFill>
                  <a:schemeClr val="tx1"/>
                </a:solidFill>
                <a:effectLst/>
                <a:latin typeface="Arial" pitchFamily="34" charset="0"/>
                <a:ea typeface="Calibri"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p:txBody>
          <a:bodyPr>
            <a:normAutofit/>
          </a:bodyPr>
          <a:lstStyle/>
          <a:p>
            <a:r>
              <a:rPr lang="en-US" sz="5400" b="1" dirty="0"/>
              <a:t>BIẾN CHỨNG</a:t>
            </a:r>
            <a:endParaRPr lang="vi-VN" sz="5400" b="1" dirty="0"/>
          </a:p>
        </p:txBody>
      </p:sp>
      <p:sp>
        <p:nvSpPr>
          <p:cNvPr id="3" name="Content Placeholder 2"/>
          <p:cNvSpPr>
            <a:spLocks noGrp="1"/>
          </p:cNvSpPr>
          <p:nvPr>
            <p:ph idx="1"/>
          </p:nvPr>
        </p:nvSpPr>
        <p:spPr>
          <a:xfrm>
            <a:off x="421943" y="1295400"/>
            <a:ext cx="8229600" cy="4525963"/>
          </a:xfrm>
        </p:spPr>
        <p:txBody>
          <a:bodyPr>
            <a:normAutofit/>
          </a:bodyPr>
          <a:lstStyle/>
          <a:p>
            <a:r>
              <a:rPr lang="nb-NO" sz="3600" dirty="0"/>
              <a:t>Nhiễm trùng</a:t>
            </a:r>
            <a:endParaRPr lang="vi-VN" sz="3600" dirty="0"/>
          </a:p>
          <a:p>
            <a:r>
              <a:rPr lang="nb-NO" sz="3600" dirty="0"/>
              <a:t>Xuất huyết</a:t>
            </a:r>
            <a:endParaRPr lang="vi-VN" sz="3600" dirty="0"/>
          </a:p>
          <a:p>
            <a:r>
              <a:rPr lang="nb-NO" sz="3600" dirty="0"/>
              <a:t>Thiếu máu</a:t>
            </a:r>
            <a:endParaRPr lang="vi-VN" sz="3600" dirty="0"/>
          </a:p>
          <a:p>
            <a:r>
              <a:rPr lang="nb-NO" sz="3600" dirty="0"/>
              <a:t>Các biến chứng do tác động của thuốc hóa chất</a:t>
            </a:r>
            <a:endParaRPr lang="vi-VN" sz="3600" dirty="0"/>
          </a:p>
          <a:p>
            <a:pPr marL="0" indent="0">
              <a:buNone/>
            </a:pPr>
            <a:endParaRPr lang="vi-VN" sz="3600" dirty="0"/>
          </a:p>
        </p:txBody>
      </p:sp>
    </p:spTree>
    <p:extLst>
      <p:ext uri="{BB962C8B-B14F-4D97-AF65-F5344CB8AC3E}">
        <p14:creationId xmlns:p14="http://schemas.microsoft.com/office/powerpoint/2010/main" val="134783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Custom 2">
      <a:dk1>
        <a:sysClr val="windowText" lastClr="000000"/>
      </a:dk1>
      <a:lt1>
        <a:sysClr val="window" lastClr="FFFFFF"/>
      </a:lt1>
      <a:dk2>
        <a:srgbClr val="FFFFFF"/>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1138</Words>
  <Application>Microsoft Office PowerPoint</Application>
  <PresentationFormat>Trình chiếu Trên màn hình (4:3)</PresentationFormat>
  <Paragraphs>134</Paragraphs>
  <Slides>23</Slides>
  <Notes>11</Notes>
  <HiddenSlides>0</HiddenSlides>
  <MMClips>0</MMClips>
  <ScaleCrop>false</ScaleCrop>
  <HeadingPairs>
    <vt:vector size="6" baseType="variant">
      <vt:variant>
        <vt:lpstr>Phông được Dùng</vt:lpstr>
      </vt:variant>
      <vt:variant>
        <vt:i4>2</vt:i4>
      </vt:variant>
      <vt:variant>
        <vt:lpstr>Chủ đề</vt:lpstr>
      </vt:variant>
      <vt:variant>
        <vt:i4>3</vt:i4>
      </vt:variant>
      <vt:variant>
        <vt:lpstr>Tiêu đề Bản chiếu</vt:lpstr>
      </vt:variant>
      <vt:variant>
        <vt:i4>23</vt:i4>
      </vt:variant>
    </vt:vector>
  </HeadingPairs>
  <TitlesOfParts>
    <vt:vector size="28" baseType="lpstr">
      <vt:lpstr>Arial</vt:lpstr>
      <vt:lpstr>Calibri</vt:lpstr>
      <vt:lpstr>Office Theme</vt:lpstr>
      <vt:lpstr>Droplet</vt:lpstr>
      <vt:lpstr>1_Office Theme</vt:lpstr>
      <vt:lpstr>Bản trình bày PowerPoint</vt:lpstr>
      <vt:lpstr>Mục tiêu</vt:lpstr>
      <vt:lpstr>ĐẠI CƯƠNG</vt:lpstr>
      <vt:lpstr>ĐẠI CƯƠNG</vt:lpstr>
      <vt:lpstr>ĐỊNH NGHĨA</vt:lpstr>
      <vt:lpstr>NGUYÊN NHÂN</vt:lpstr>
      <vt:lpstr>TRIỆU CHỨNG LÂM SÀNG</vt:lpstr>
      <vt:lpstr>CẬN LÂM SÀNG</vt:lpstr>
      <vt:lpstr>BIẾN CHỨNG</vt:lpstr>
      <vt:lpstr>NGUYÊN TẮC ĐIỀU TRỊ</vt:lpstr>
      <vt:lpstr>CHĂM SÓC</vt:lpstr>
      <vt:lpstr>Bản trình bày PowerPoint</vt:lpstr>
      <vt:lpstr>NHẬN ĐỊNH</vt:lpstr>
      <vt:lpstr>NHẬN ĐỊNH</vt:lpstr>
      <vt:lpstr>NHẬN ĐỊNH</vt:lpstr>
      <vt:lpstr>NHẬN ĐỊNH</vt:lpstr>
      <vt:lpstr>VẤN ĐỀ CHĂM SÓC</vt:lpstr>
      <vt:lpstr>VẤN ĐỀ CHĂM SÓC</vt:lpstr>
      <vt:lpstr>VẤN ĐỀ CHĂM SÓC</vt:lpstr>
      <vt:lpstr>Bản trình bày PowerPoint</vt:lpstr>
      <vt:lpstr>Bản trình bày PowerPoint</vt:lpstr>
      <vt:lpstr>LẬP KẾ HOẠCH CHĂM SÓC</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PHAM HOANG MINH</cp:lastModifiedBy>
  <cp:revision>31</cp:revision>
  <dcterms:created xsi:type="dcterms:W3CDTF">2006-08-16T00:00:00Z</dcterms:created>
  <dcterms:modified xsi:type="dcterms:W3CDTF">2023-03-01T03:01:25Z</dcterms:modified>
</cp:coreProperties>
</file>