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 id="2147483702" r:id="rId3"/>
  </p:sldMasterIdLst>
  <p:notesMasterIdLst>
    <p:notesMasterId r:id="rId33"/>
  </p:notesMasterIdLst>
  <p:sldIdLst>
    <p:sldId id="256" r:id="rId4"/>
    <p:sldId id="257" r:id="rId5"/>
    <p:sldId id="259" r:id="rId6"/>
    <p:sldId id="260" r:id="rId7"/>
    <p:sldId id="261" r:id="rId8"/>
    <p:sldId id="263" r:id="rId9"/>
    <p:sldId id="264" r:id="rId10"/>
    <p:sldId id="265" r:id="rId11"/>
    <p:sldId id="266" r:id="rId12"/>
    <p:sldId id="262"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73" r:id="rId26"/>
    <p:sldId id="280" r:id="rId27"/>
    <p:sldId id="281" r:id="rId28"/>
    <p:sldId id="282" r:id="rId29"/>
    <p:sldId id="283" r:id="rId30"/>
    <p:sldId id="284" r:id="rId31"/>
    <p:sldId id="285"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1" d="100"/>
          <a:sy n="41" d="100"/>
        </p:scale>
        <p:origin x="3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2D4BF-9D64-4E3F-B79D-4C6C10186170}"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FAB59E92-FF90-4460-A6C6-9FA0025E2F84}">
      <dgm:prSet/>
      <dgm:spPr/>
      <dgm:t>
        <a:bodyPr/>
        <a:lstStyle/>
        <a:p>
          <a:r>
            <a:rPr lang="it-IT" b="1"/>
            <a:t>- Kiến thức</a:t>
          </a:r>
          <a:endParaRPr lang="en-US"/>
        </a:p>
      </dgm:t>
    </dgm:pt>
    <dgm:pt modelId="{EEDBAD9E-0B0D-4EFF-8731-F01C8A66A30B}" type="parTrans" cxnId="{EDEAE40D-4E43-4018-9236-B66A68C518FA}">
      <dgm:prSet/>
      <dgm:spPr/>
      <dgm:t>
        <a:bodyPr/>
        <a:lstStyle/>
        <a:p>
          <a:endParaRPr lang="en-US"/>
        </a:p>
      </dgm:t>
    </dgm:pt>
    <dgm:pt modelId="{7A752C0A-F8CF-4F77-A9AB-9CB60453FF42}" type="sibTrans" cxnId="{EDEAE40D-4E43-4018-9236-B66A68C518FA}">
      <dgm:prSet/>
      <dgm:spPr/>
      <dgm:t>
        <a:bodyPr/>
        <a:lstStyle/>
        <a:p>
          <a:endParaRPr lang="en-US"/>
        </a:p>
      </dgm:t>
    </dgm:pt>
    <dgm:pt modelId="{DE265885-22C5-413F-A620-29B20E972F7B}">
      <dgm:prSet/>
      <dgm:spPr/>
      <dgm:t>
        <a:bodyPr/>
        <a:lstStyle/>
        <a:p>
          <a:r>
            <a:rPr lang="it-IT"/>
            <a:t>1. Trình bày được định nghĩa, yếu tố nguy cơ, triệu chứng, biến chứng và hướng điều trị bệnh Basedow. </a:t>
          </a:r>
          <a:endParaRPr lang="en-US"/>
        </a:p>
      </dgm:t>
    </dgm:pt>
    <dgm:pt modelId="{5D8678A9-329B-42CD-8562-F0242FE83688}" type="parTrans" cxnId="{5F81688D-4C55-4185-80C6-9425808D5E0E}">
      <dgm:prSet/>
      <dgm:spPr/>
      <dgm:t>
        <a:bodyPr/>
        <a:lstStyle/>
        <a:p>
          <a:endParaRPr lang="en-US"/>
        </a:p>
      </dgm:t>
    </dgm:pt>
    <dgm:pt modelId="{E6717A83-3B9C-4661-8A50-5077B69BD7AB}" type="sibTrans" cxnId="{5F81688D-4C55-4185-80C6-9425808D5E0E}">
      <dgm:prSet/>
      <dgm:spPr/>
      <dgm:t>
        <a:bodyPr/>
        <a:lstStyle/>
        <a:p>
          <a:endParaRPr lang="en-US"/>
        </a:p>
      </dgm:t>
    </dgm:pt>
    <dgm:pt modelId="{43B5B82D-B2A6-4E4B-9AD4-045A8D80A693}">
      <dgm:prSet/>
      <dgm:spPr/>
      <dgm:t>
        <a:bodyPr/>
        <a:lstStyle/>
        <a:p>
          <a:r>
            <a:rPr lang="it-IT"/>
            <a:t>2. Trình bày được cách chăm sóc người lớn bệnh Basedow. </a:t>
          </a:r>
          <a:endParaRPr lang="en-US"/>
        </a:p>
      </dgm:t>
    </dgm:pt>
    <dgm:pt modelId="{3472BE17-2D49-4D1B-982B-EDCD900BA112}" type="parTrans" cxnId="{1B2444DD-45EE-4BFE-A107-D0F2D661EDF5}">
      <dgm:prSet/>
      <dgm:spPr/>
      <dgm:t>
        <a:bodyPr/>
        <a:lstStyle/>
        <a:p>
          <a:endParaRPr lang="en-US"/>
        </a:p>
      </dgm:t>
    </dgm:pt>
    <dgm:pt modelId="{B4878863-0F03-48C6-9AA0-941FFA30C6BA}" type="sibTrans" cxnId="{1B2444DD-45EE-4BFE-A107-D0F2D661EDF5}">
      <dgm:prSet/>
      <dgm:spPr/>
      <dgm:t>
        <a:bodyPr/>
        <a:lstStyle/>
        <a:p>
          <a:endParaRPr lang="en-US"/>
        </a:p>
      </dgm:t>
    </dgm:pt>
    <dgm:pt modelId="{310F15A7-6C12-46C0-A3BD-1EEBF5D64AC2}">
      <dgm:prSet/>
      <dgm:spPr/>
      <dgm:t>
        <a:bodyPr/>
        <a:lstStyle/>
        <a:p>
          <a:r>
            <a:rPr lang="it-IT" b="1"/>
            <a:t>- Kỹ năng</a:t>
          </a:r>
          <a:endParaRPr lang="en-US"/>
        </a:p>
      </dgm:t>
    </dgm:pt>
    <dgm:pt modelId="{00EF1A4D-1489-4B69-A126-9269FDA23392}" type="parTrans" cxnId="{55D7AF1F-234E-4A90-9EE2-3462D587A6D8}">
      <dgm:prSet/>
      <dgm:spPr/>
      <dgm:t>
        <a:bodyPr/>
        <a:lstStyle/>
        <a:p>
          <a:endParaRPr lang="en-US"/>
        </a:p>
      </dgm:t>
    </dgm:pt>
    <dgm:pt modelId="{801CA5B0-8CFA-4E61-868A-84838F4AF798}" type="sibTrans" cxnId="{55D7AF1F-234E-4A90-9EE2-3462D587A6D8}">
      <dgm:prSet/>
      <dgm:spPr/>
      <dgm:t>
        <a:bodyPr/>
        <a:lstStyle/>
        <a:p>
          <a:endParaRPr lang="en-US"/>
        </a:p>
      </dgm:t>
    </dgm:pt>
    <dgm:pt modelId="{8FC83127-29B2-486A-8F09-E0254837B46B}">
      <dgm:prSet/>
      <dgm:spPr/>
      <dgm:t>
        <a:bodyPr/>
        <a:lstStyle/>
        <a:p>
          <a:r>
            <a:rPr lang="it-IT"/>
            <a:t>3. </a:t>
          </a:r>
          <a:r>
            <a:rPr lang="vi-VN"/>
            <a:t>Đ</a:t>
          </a:r>
          <a:r>
            <a:rPr lang="it-IT"/>
            <a:t>ưa ra </a:t>
          </a:r>
          <a:r>
            <a:rPr lang="vi-VN"/>
            <a:t>được </a:t>
          </a:r>
          <a:r>
            <a:rPr lang="it-IT"/>
            <a:t>các vấn đề chăm sóc/chẩn đoán điều dưỡng và vấn đề chăm sóc/</a:t>
          </a:r>
          <a:r>
            <a:rPr lang="vi-VN"/>
            <a:t>chẩn đoán </a:t>
          </a:r>
          <a:r>
            <a:rPr lang="it-IT"/>
            <a:t>điều dưỡng ưu tiên trên  người bệnh Basedow trong bài tập tình huống. </a:t>
          </a:r>
          <a:endParaRPr lang="en-US"/>
        </a:p>
      </dgm:t>
    </dgm:pt>
    <dgm:pt modelId="{019C5BE5-D49E-4BA4-B9AF-9B03774476FB}" type="parTrans" cxnId="{32036C3E-FD59-4E1D-9952-03F862EE5769}">
      <dgm:prSet/>
      <dgm:spPr/>
      <dgm:t>
        <a:bodyPr/>
        <a:lstStyle/>
        <a:p>
          <a:endParaRPr lang="en-US"/>
        </a:p>
      </dgm:t>
    </dgm:pt>
    <dgm:pt modelId="{7398AADC-9DD8-42AF-939A-C177D316BB8B}" type="sibTrans" cxnId="{32036C3E-FD59-4E1D-9952-03F862EE5769}">
      <dgm:prSet/>
      <dgm:spPr/>
      <dgm:t>
        <a:bodyPr/>
        <a:lstStyle/>
        <a:p>
          <a:endParaRPr lang="en-US"/>
        </a:p>
      </dgm:t>
    </dgm:pt>
    <dgm:pt modelId="{9C5F3707-F753-4C17-8540-509C773E0963}">
      <dgm:prSet/>
      <dgm:spPr/>
      <dgm:t>
        <a:bodyPr/>
        <a:lstStyle/>
        <a:p>
          <a:r>
            <a:rPr lang="it-IT"/>
            <a:t>4. </a:t>
          </a:r>
          <a:r>
            <a:rPr lang="vi-VN"/>
            <a:t>Lập được kế hoạch </a:t>
          </a:r>
          <a:r>
            <a:rPr lang="it-IT"/>
            <a:t>chăm sóc người bệnh Basedow </a:t>
          </a:r>
          <a:r>
            <a:rPr lang="vi-VN"/>
            <a:t>trong bài tập tình huống</a:t>
          </a:r>
          <a:r>
            <a:rPr lang="it-IT"/>
            <a:t>. </a:t>
          </a:r>
          <a:endParaRPr lang="en-US"/>
        </a:p>
      </dgm:t>
    </dgm:pt>
    <dgm:pt modelId="{A395816F-46EB-4BA2-834E-1B10036F7D0F}" type="parTrans" cxnId="{E01539C2-674F-408F-B2DF-BBED2D14DFEA}">
      <dgm:prSet/>
      <dgm:spPr/>
      <dgm:t>
        <a:bodyPr/>
        <a:lstStyle/>
        <a:p>
          <a:endParaRPr lang="en-US"/>
        </a:p>
      </dgm:t>
    </dgm:pt>
    <dgm:pt modelId="{2ADB7F9B-DC32-41A0-8A24-AA7AA7D9B0A3}" type="sibTrans" cxnId="{E01539C2-674F-408F-B2DF-BBED2D14DFEA}">
      <dgm:prSet/>
      <dgm:spPr/>
      <dgm:t>
        <a:bodyPr/>
        <a:lstStyle/>
        <a:p>
          <a:endParaRPr lang="en-US"/>
        </a:p>
      </dgm:t>
    </dgm:pt>
    <dgm:pt modelId="{E0633ABF-CEEF-42D6-A463-0FEB5CCBD4D7}">
      <dgm:prSet/>
      <dgm:spPr/>
      <dgm:t>
        <a:bodyPr/>
        <a:lstStyle/>
        <a:p>
          <a:r>
            <a:rPr lang="nb-NO" b="1"/>
            <a:t>- Năng lực tự chủ và trách nhiệm</a:t>
          </a:r>
          <a:endParaRPr lang="en-US"/>
        </a:p>
      </dgm:t>
    </dgm:pt>
    <dgm:pt modelId="{A62C7738-D5CB-42C3-867F-3BD2F30D3104}" type="parTrans" cxnId="{B983464C-47A9-4FBC-B388-4BE09A97AEF0}">
      <dgm:prSet/>
      <dgm:spPr/>
      <dgm:t>
        <a:bodyPr/>
        <a:lstStyle/>
        <a:p>
          <a:endParaRPr lang="en-US"/>
        </a:p>
      </dgm:t>
    </dgm:pt>
    <dgm:pt modelId="{ACB9874E-448A-48FC-A92F-395AB8C1ACB2}" type="sibTrans" cxnId="{B983464C-47A9-4FBC-B388-4BE09A97AEF0}">
      <dgm:prSet/>
      <dgm:spPr/>
      <dgm:t>
        <a:bodyPr/>
        <a:lstStyle/>
        <a:p>
          <a:endParaRPr lang="en-US"/>
        </a:p>
      </dgm:t>
    </dgm:pt>
    <dgm:pt modelId="{32DB7982-E390-48C2-A298-19F1440D766B}">
      <dgm:prSet/>
      <dgm:spPr/>
      <dgm:t>
        <a:bodyPr/>
        <a:lstStyle/>
        <a:p>
          <a:r>
            <a:rPr lang="da-DK"/>
            <a:t>5. Thể hiện được tính tích cực, khả năng hợp tác hiệu quả với các thành viên trong nhóm học tập. Sử dụng tốt công nghệ thông tin để giải quyết bài tập.</a:t>
          </a:r>
          <a:endParaRPr lang="en-US"/>
        </a:p>
      </dgm:t>
    </dgm:pt>
    <dgm:pt modelId="{1F7B9737-CD28-4807-8C6F-E1C608BBC884}" type="parTrans" cxnId="{16DAC6D9-35D5-4DA3-B3DD-0915BCD63570}">
      <dgm:prSet/>
      <dgm:spPr/>
      <dgm:t>
        <a:bodyPr/>
        <a:lstStyle/>
        <a:p>
          <a:endParaRPr lang="en-US"/>
        </a:p>
      </dgm:t>
    </dgm:pt>
    <dgm:pt modelId="{C246C02E-4F99-4ECB-BA10-790A66E2DB31}" type="sibTrans" cxnId="{16DAC6D9-35D5-4DA3-B3DD-0915BCD63570}">
      <dgm:prSet/>
      <dgm:spPr/>
      <dgm:t>
        <a:bodyPr/>
        <a:lstStyle/>
        <a:p>
          <a:endParaRPr lang="en-US"/>
        </a:p>
      </dgm:t>
    </dgm:pt>
    <dgm:pt modelId="{99AA1404-D885-4CCD-80F8-58B55A78821D}" type="pres">
      <dgm:prSet presAssocID="{7F82D4BF-9D64-4E3F-B79D-4C6C10186170}" presName="vert0" presStyleCnt="0">
        <dgm:presLayoutVars>
          <dgm:dir/>
          <dgm:animOne val="branch"/>
          <dgm:animLvl val="lvl"/>
        </dgm:presLayoutVars>
      </dgm:prSet>
      <dgm:spPr/>
    </dgm:pt>
    <dgm:pt modelId="{1066E32D-D82B-4EB0-A815-EBD894FFB9D2}" type="pres">
      <dgm:prSet presAssocID="{FAB59E92-FF90-4460-A6C6-9FA0025E2F84}" presName="thickLine" presStyleLbl="alignNode1" presStyleIdx="0" presStyleCnt="8"/>
      <dgm:spPr/>
    </dgm:pt>
    <dgm:pt modelId="{B7F00A63-917C-4825-B2AF-7348FE3663FE}" type="pres">
      <dgm:prSet presAssocID="{FAB59E92-FF90-4460-A6C6-9FA0025E2F84}" presName="horz1" presStyleCnt="0"/>
      <dgm:spPr/>
    </dgm:pt>
    <dgm:pt modelId="{D02DC8BB-3E3B-4050-97C0-340974D34892}" type="pres">
      <dgm:prSet presAssocID="{FAB59E92-FF90-4460-A6C6-9FA0025E2F84}" presName="tx1" presStyleLbl="revTx" presStyleIdx="0" presStyleCnt="8"/>
      <dgm:spPr/>
    </dgm:pt>
    <dgm:pt modelId="{4B988ACA-02D1-4F23-A89A-AA3809BA70C1}" type="pres">
      <dgm:prSet presAssocID="{FAB59E92-FF90-4460-A6C6-9FA0025E2F84}" presName="vert1" presStyleCnt="0"/>
      <dgm:spPr/>
    </dgm:pt>
    <dgm:pt modelId="{A084F0EE-EEB8-415E-93B8-0AE07673F687}" type="pres">
      <dgm:prSet presAssocID="{DE265885-22C5-413F-A620-29B20E972F7B}" presName="thickLine" presStyleLbl="alignNode1" presStyleIdx="1" presStyleCnt="8"/>
      <dgm:spPr/>
    </dgm:pt>
    <dgm:pt modelId="{9AC372A6-DDEA-412C-95F5-E16196BF4005}" type="pres">
      <dgm:prSet presAssocID="{DE265885-22C5-413F-A620-29B20E972F7B}" presName="horz1" presStyleCnt="0"/>
      <dgm:spPr/>
    </dgm:pt>
    <dgm:pt modelId="{FE76F5A6-1491-40CD-B0FB-B4C74F73EA67}" type="pres">
      <dgm:prSet presAssocID="{DE265885-22C5-413F-A620-29B20E972F7B}" presName="tx1" presStyleLbl="revTx" presStyleIdx="1" presStyleCnt="8"/>
      <dgm:spPr/>
    </dgm:pt>
    <dgm:pt modelId="{6D6D6287-30A6-4EB4-9857-CED7F0C1CE74}" type="pres">
      <dgm:prSet presAssocID="{DE265885-22C5-413F-A620-29B20E972F7B}" presName="vert1" presStyleCnt="0"/>
      <dgm:spPr/>
    </dgm:pt>
    <dgm:pt modelId="{571BD8B4-0C37-4B8D-BC1A-F6C2AAC74E5E}" type="pres">
      <dgm:prSet presAssocID="{43B5B82D-B2A6-4E4B-9AD4-045A8D80A693}" presName="thickLine" presStyleLbl="alignNode1" presStyleIdx="2" presStyleCnt="8"/>
      <dgm:spPr/>
    </dgm:pt>
    <dgm:pt modelId="{75D146E5-15F2-4189-89D3-FEC67BC68980}" type="pres">
      <dgm:prSet presAssocID="{43B5B82D-B2A6-4E4B-9AD4-045A8D80A693}" presName="horz1" presStyleCnt="0"/>
      <dgm:spPr/>
    </dgm:pt>
    <dgm:pt modelId="{4C15351B-A16D-47A8-90DA-1987FDBE945B}" type="pres">
      <dgm:prSet presAssocID="{43B5B82D-B2A6-4E4B-9AD4-045A8D80A693}" presName="tx1" presStyleLbl="revTx" presStyleIdx="2" presStyleCnt="8"/>
      <dgm:spPr/>
    </dgm:pt>
    <dgm:pt modelId="{5C6F9981-F232-438B-A78B-6120197A1DD5}" type="pres">
      <dgm:prSet presAssocID="{43B5B82D-B2A6-4E4B-9AD4-045A8D80A693}" presName="vert1" presStyleCnt="0"/>
      <dgm:spPr/>
    </dgm:pt>
    <dgm:pt modelId="{CE7ECD06-CF91-4581-B2A3-B4D6842C105B}" type="pres">
      <dgm:prSet presAssocID="{310F15A7-6C12-46C0-A3BD-1EEBF5D64AC2}" presName="thickLine" presStyleLbl="alignNode1" presStyleIdx="3" presStyleCnt="8"/>
      <dgm:spPr/>
    </dgm:pt>
    <dgm:pt modelId="{6050B0EF-5B06-4E53-B8A6-0D64F41134E2}" type="pres">
      <dgm:prSet presAssocID="{310F15A7-6C12-46C0-A3BD-1EEBF5D64AC2}" presName="horz1" presStyleCnt="0"/>
      <dgm:spPr/>
    </dgm:pt>
    <dgm:pt modelId="{3F195997-6826-4514-9361-5A8AC33D13C0}" type="pres">
      <dgm:prSet presAssocID="{310F15A7-6C12-46C0-A3BD-1EEBF5D64AC2}" presName="tx1" presStyleLbl="revTx" presStyleIdx="3" presStyleCnt="8"/>
      <dgm:spPr/>
    </dgm:pt>
    <dgm:pt modelId="{2DBE1F44-E819-4B1B-B2EB-238172F692A1}" type="pres">
      <dgm:prSet presAssocID="{310F15A7-6C12-46C0-A3BD-1EEBF5D64AC2}" presName="vert1" presStyleCnt="0"/>
      <dgm:spPr/>
    </dgm:pt>
    <dgm:pt modelId="{BEE89A44-757C-4B4E-A59B-D94E0ABC5480}" type="pres">
      <dgm:prSet presAssocID="{8FC83127-29B2-486A-8F09-E0254837B46B}" presName="thickLine" presStyleLbl="alignNode1" presStyleIdx="4" presStyleCnt="8"/>
      <dgm:spPr/>
    </dgm:pt>
    <dgm:pt modelId="{35E3F188-714A-4122-9C64-1F28EDF2290D}" type="pres">
      <dgm:prSet presAssocID="{8FC83127-29B2-486A-8F09-E0254837B46B}" presName="horz1" presStyleCnt="0"/>
      <dgm:spPr/>
    </dgm:pt>
    <dgm:pt modelId="{0C1A600F-305D-412C-AA65-2D48DF698AB3}" type="pres">
      <dgm:prSet presAssocID="{8FC83127-29B2-486A-8F09-E0254837B46B}" presName="tx1" presStyleLbl="revTx" presStyleIdx="4" presStyleCnt="8"/>
      <dgm:spPr/>
    </dgm:pt>
    <dgm:pt modelId="{F2ABA247-356B-4C47-9D9A-29D470FA33B8}" type="pres">
      <dgm:prSet presAssocID="{8FC83127-29B2-486A-8F09-E0254837B46B}" presName="vert1" presStyleCnt="0"/>
      <dgm:spPr/>
    </dgm:pt>
    <dgm:pt modelId="{244168D7-E43A-48C5-B4C1-0822CC46023D}" type="pres">
      <dgm:prSet presAssocID="{9C5F3707-F753-4C17-8540-509C773E0963}" presName="thickLine" presStyleLbl="alignNode1" presStyleIdx="5" presStyleCnt="8"/>
      <dgm:spPr/>
    </dgm:pt>
    <dgm:pt modelId="{DCAC8987-F8D2-4EE3-B501-3EE1A5574038}" type="pres">
      <dgm:prSet presAssocID="{9C5F3707-F753-4C17-8540-509C773E0963}" presName="horz1" presStyleCnt="0"/>
      <dgm:spPr/>
    </dgm:pt>
    <dgm:pt modelId="{3B892CBB-1564-48EE-9871-D3E1BC308784}" type="pres">
      <dgm:prSet presAssocID="{9C5F3707-F753-4C17-8540-509C773E0963}" presName="tx1" presStyleLbl="revTx" presStyleIdx="5" presStyleCnt="8"/>
      <dgm:spPr/>
    </dgm:pt>
    <dgm:pt modelId="{C83F8E13-B537-43C9-BFB0-6DF1590011F2}" type="pres">
      <dgm:prSet presAssocID="{9C5F3707-F753-4C17-8540-509C773E0963}" presName="vert1" presStyleCnt="0"/>
      <dgm:spPr/>
    </dgm:pt>
    <dgm:pt modelId="{51359FB5-87CD-4411-98C1-0BC4D0DD25D8}" type="pres">
      <dgm:prSet presAssocID="{E0633ABF-CEEF-42D6-A463-0FEB5CCBD4D7}" presName="thickLine" presStyleLbl="alignNode1" presStyleIdx="6" presStyleCnt="8"/>
      <dgm:spPr/>
    </dgm:pt>
    <dgm:pt modelId="{4340281D-F37A-47A9-A44C-8792E3E58C07}" type="pres">
      <dgm:prSet presAssocID="{E0633ABF-CEEF-42D6-A463-0FEB5CCBD4D7}" presName="horz1" presStyleCnt="0"/>
      <dgm:spPr/>
    </dgm:pt>
    <dgm:pt modelId="{FAA7930A-DF66-4B3C-B0D6-52482FF939E5}" type="pres">
      <dgm:prSet presAssocID="{E0633ABF-CEEF-42D6-A463-0FEB5CCBD4D7}" presName="tx1" presStyleLbl="revTx" presStyleIdx="6" presStyleCnt="8"/>
      <dgm:spPr/>
    </dgm:pt>
    <dgm:pt modelId="{CF8DE268-90C8-4920-9F04-DC7725CFCAAB}" type="pres">
      <dgm:prSet presAssocID="{E0633ABF-CEEF-42D6-A463-0FEB5CCBD4D7}" presName="vert1" presStyleCnt="0"/>
      <dgm:spPr/>
    </dgm:pt>
    <dgm:pt modelId="{AE164F35-41AD-4654-8091-54284FCD96A7}" type="pres">
      <dgm:prSet presAssocID="{32DB7982-E390-48C2-A298-19F1440D766B}" presName="thickLine" presStyleLbl="alignNode1" presStyleIdx="7" presStyleCnt="8"/>
      <dgm:spPr/>
    </dgm:pt>
    <dgm:pt modelId="{DF52E25A-7E46-4970-82BD-C75A33867A73}" type="pres">
      <dgm:prSet presAssocID="{32DB7982-E390-48C2-A298-19F1440D766B}" presName="horz1" presStyleCnt="0"/>
      <dgm:spPr/>
    </dgm:pt>
    <dgm:pt modelId="{850AE15B-67CA-4503-896C-2301DA5A5B11}" type="pres">
      <dgm:prSet presAssocID="{32DB7982-E390-48C2-A298-19F1440D766B}" presName="tx1" presStyleLbl="revTx" presStyleIdx="7" presStyleCnt="8"/>
      <dgm:spPr/>
    </dgm:pt>
    <dgm:pt modelId="{177CCF33-475F-4F53-951C-EC87814D1294}" type="pres">
      <dgm:prSet presAssocID="{32DB7982-E390-48C2-A298-19F1440D766B}" presName="vert1" presStyleCnt="0"/>
      <dgm:spPr/>
    </dgm:pt>
  </dgm:ptLst>
  <dgm:cxnLst>
    <dgm:cxn modelId="{59EE8306-B346-450E-8479-CDB9744B0D7B}" type="presOf" srcId="{8FC83127-29B2-486A-8F09-E0254837B46B}" destId="{0C1A600F-305D-412C-AA65-2D48DF698AB3}" srcOrd="0" destOrd="0" presId="urn:microsoft.com/office/officeart/2008/layout/LinedList"/>
    <dgm:cxn modelId="{EDEAE40D-4E43-4018-9236-B66A68C518FA}" srcId="{7F82D4BF-9D64-4E3F-B79D-4C6C10186170}" destId="{FAB59E92-FF90-4460-A6C6-9FA0025E2F84}" srcOrd="0" destOrd="0" parTransId="{EEDBAD9E-0B0D-4EFF-8731-F01C8A66A30B}" sibTransId="{7A752C0A-F8CF-4F77-A9AB-9CB60453FF42}"/>
    <dgm:cxn modelId="{55D7AF1F-234E-4A90-9EE2-3462D587A6D8}" srcId="{7F82D4BF-9D64-4E3F-B79D-4C6C10186170}" destId="{310F15A7-6C12-46C0-A3BD-1EEBF5D64AC2}" srcOrd="3" destOrd="0" parTransId="{00EF1A4D-1489-4B69-A126-9269FDA23392}" sibTransId="{801CA5B0-8CFA-4E61-868A-84838F4AF798}"/>
    <dgm:cxn modelId="{32036C3E-FD59-4E1D-9952-03F862EE5769}" srcId="{7F82D4BF-9D64-4E3F-B79D-4C6C10186170}" destId="{8FC83127-29B2-486A-8F09-E0254837B46B}" srcOrd="4" destOrd="0" parTransId="{019C5BE5-D49E-4BA4-B9AF-9B03774476FB}" sibTransId="{7398AADC-9DD8-42AF-939A-C177D316BB8B}"/>
    <dgm:cxn modelId="{B983464C-47A9-4FBC-B388-4BE09A97AEF0}" srcId="{7F82D4BF-9D64-4E3F-B79D-4C6C10186170}" destId="{E0633ABF-CEEF-42D6-A463-0FEB5CCBD4D7}" srcOrd="6" destOrd="0" parTransId="{A62C7738-D5CB-42C3-867F-3BD2F30D3104}" sibTransId="{ACB9874E-448A-48FC-A92F-395AB8C1ACB2}"/>
    <dgm:cxn modelId="{9AF9C159-EE8B-44EB-9FB2-DE7BAECCCA7A}" type="presOf" srcId="{DE265885-22C5-413F-A620-29B20E972F7B}" destId="{FE76F5A6-1491-40CD-B0FB-B4C74F73EA67}" srcOrd="0" destOrd="0" presId="urn:microsoft.com/office/officeart/2008/layout/LinedList"/>
    <dgm:cxn modelId="{4517CC7E-39E8-4B76-913D-7334B01FE14B}" type="presOf" srcId="{7F82D4BF-9D64-4E3F-B79D-4C6C10186170}" destId="{99AA1404-D885-4CCD-80F8-58B55A78821D}" srcOrd="0" destOrd="0" presId="urn:microsoft.com/office/officeart/2008/layout/LinedList"/>
    <dgm:cxn modelId="{5F37308A-58C8-4BD8-9F51-2DACC9C4D1FB}" type="presOf" srcId="{FAB59E92-FF90-4460-A6C6-9FA0025E2F84}" destId="{D02DC8BB-3E3B-4050-97C0-340974D34892}" srcOrd="0" destOrd="0" presId="urn:microsoft.com/office/officeart/2008/layout/LinedList"/>
    <dgm:cxn modelId="{5F81688D-4C55-4185-80C6-9425808D5E0E}" srcId="{7F82D4BF-9D64-4E3F-B79D-4C6C10186170}" destId="{DE265885-22C5-413F-A620-29B20E972F7B}" srcOrd="1" destOrd="0" parTransId="{5D8678A9-329B-42CD-8562-F0242FE83688}" sibTransId="{E6717A83-3B9C-4661-8A50-5077B69BD7AB}"/>
    <dgm:cxn modelId="{0E6397AB-B7D5-4170-911E-D912C5776D38}" type="presOf" srcId="{9C5F3707-F753-4C17-8540-509C773E0963}" destId="{3B892CBB-1564-48EE-9871-D3E1BC308784}" srcOrd="0" destOrd="0" presId="urn:microsoft.com/office/officeart/2008/layout/LinedList"/>
    <dgm:cxn modelId="{79B7A6AD-C823-4BA4-924B-58DD1DE87C73}" type="presOf" srcId="{E0633ABF-CEEF-42D6-A463-0FEB5CCBD4D7}" destId="{FAA7930A-DF66-4B3C-B0D6-52482FF939E5}" srcOrd="0" destOrd="0" presId="urn:microsoft.com/office/officeart/2008/layout/LinedList"/>
    <dgm:cxn modelId="{E01539C2-674F-408F-B2DF-BBED2D14DFEA}" srcId="{7F82D4BF-9D64-4E3F-B79D-4C6C10186170}" destId="{9C5F3707-F753-4C17-8540-509C773E0963}" srcOrd="5" destOrd="0" parTransId="{A395816F-46EB-4BA2-834E-1B10036F7D0F}" sibTransId="{2ADB7F9B-DC32-41A0-8A24-AA7AA7D9B0A3}"/>
    <dgm:cxn modelId="{16DAC6D9-35D5-4DA3-B3DD-0915BCD63570}" srcId="{7F82D4BF-9D64-4E3F-B79D-4C6C10186170}" destId="{32DB7982-E390-48C2-A298-19F1440D766B}" srcOrd="7" destOrd="0" parTransId="{1F7B9737-CD28-4807-8C6F-E1C608BBC884}" sibTransId="{C246C02E-4F99-4ECB-BA10-790A66E2DB31}"/>
    <dgm:cxn modelId="{C2576ADB-3244-46C0-BC5C-D8112AB7AF58}" type="presOf" srcId="{32DB7982-E390-48C2-A298-19F1440D766B}" destId="{850AE15B-67CA-4503-896C-2301DA5A5B11}" srcOrd="0" destOrd="0" presId="urn:microsoft.com/office/officeart/2008/layout/LinedList"/>
    <dgm:cxn modelId="{1B2444DD-45EE-4BFE-A107-D0F2D661EDF5}" srcId="{7F82D4BF-9D64-4E3F-B79D-4C6C10186170}" destId="{43B5B82D-B2A6-4E4B-9AD4-045A8D80A693}" srcOrd="2" destOrd="0" parTransId="{3472BE17-2D49-4D1B-982B-EDCD900BA112}" sibTransId="{B4878863-0F03-48C6-9AA0-941FFA30C6BA}"/>
    <dgm:cxn modelId="{98B173EA-A149-4977-A395-19911CC9FC73}" type="presOf" srcId="{43B5B82D-B2A6-4E4B-9AD4-045A8D80A693}" destId="{4C15351B-A16D-47A8-90DA-1987FDBE945B}" srcOrd="0" destOrd="0" presId="urn:microsoft.com/office/officeart/2008/layout/LinedList"/>
    <dgm:cxn modelId="{47410FFE-89E4-4602-8D2B-BDE272C9613F}" type="presOf" srcId="{310F15A7-6C12-46C0-A3BD-1EEBF5D64AC2}" destId="{3F195997-6826-4514-9361-5A8AC33D13C0}" srcOrd="0" destOrd="0" presId="urn:microsoft.com/office/officeart/2008/layout/LinedList"/>
    <dgm:cxn modelId="{1DAB0955-A3E7-4D88-AD63-F79ACCDBF454}" type="presParOf" srcId="{99AA1404-D885-4CCD-80F8-58B55A78821D}" destId="{1066E32D-D82B-4EB0-A815-EBD894FFB9D2}" srcOrd="0" destOrd="0" presId="urn:microsoft.com/office/officeart/2008/layout/LinedList"/>
    <dgm:cxn modelId="{AED568D9-CED3-4F0E-8E29-AEBFAC353F30}" type="presParOf" srcId="{99AA1404-D885-4CCD-80F8-58B55A78821D}" destId="{B7F00A63-917C-4825-B2AF-7348FE3663FE}" srcOrd="1" destOrd="0" presId="urn:microsoft.com/office/officeart/2008/layout/LinedList"/>
    <dgm:cxn modelId="{2CCD136D-92C1-4D78-8C5B-97A91A6BF7A0}" type="presParOf" srcId="{B7F00A63-917C-4825-B2AF-7348FE3663FE}" destId="{D02DC8BB-3E3B-4050-97C0-340974D34892}" srcOrd="0" destOrd="0" presId="urn:microsoft.com/office/officeart/2008/layout/LinedList"/>
    <dgm:cxn modelId="{4A078D0E-0294-49F0-B8D3-41B655467AC2}" type="presParOf" srcId="{B7F00A63-917C-4825-B2AF-7348FE3663FE}" destId="{4B988ACA-02D1-4F23-A89A-AA3809BA70C1}" srcOrd="1" destOrd="0" presId="urn:microsoft.com/office/officeart/2008/layout/LinedList"/>
    <dgm:cxn modelId="{5A01797F-09F7-4F9D-A72C-C2E009C43CD4}" type="presParOf" srcId="{99AA1404-D885-4CCD-80F8-58B55A78821D}" destId="{A084F0EE-EEB8-415E-93B8-0AE07673F687}" srcOrd="2" destOrd="0" presId="urn:microsoft.com/office/officeart/2008/layout/LinedList"/>
    <dgm:cxn modelId="{1129A851-D15C-4D5D-BB08-466A1E0C30BF}" type="presParOf" srcId="{99AA1404-D885-4CCD-80F8-58B55A78821D}" destId="{9AC372A6-DDEA-412C-95F5-E16196BF4005}" srcOrd="3" destOrd="0" presId="urn:microsoft.com/office/officeart/2008/layout/LinedList"/>
    <dgm:cxn modelId="{060C7EAC-1C3C-4010-B2C8-938847DF9B9E}" type="presParOf" srcId="{9AC372A6-DDEA-412C-95F5-E16196BF4005}" destId="{FE76F5A6-1491-40CD-B0FB-B4C74F73EA67}" srcOrd="0" destOrd="0" presId="urn:microsoft.com/office/officeart/2008/layout/LinedList"/>
    <dgm:cxn modelId="{0D8566E5-AFDB-4E2E-A20C-4AECC12E323B}" type="presParOf" srcId="{9AC372A6-DDEA-412C-95F5-E16196BF4005}" destId="{6D6D6287-30A6-4EB4-9857-CED7F0C1CE74}" srcOrd="1" destOrd="0" presId="urn:microsoft.com/office/officeart/2008/layout/LinedList"/>
    <dgm:cxn modelId="{76F43EDD-AA40-4A37-B881-34DECCBF7ADE}" type="presParOf" srcId="{99AA1404-D885-4CCD-80F8-58B55A78821D}" destId="{571BD8B4-0C37-4B8D-BC1A-F6C2AAC74E5E}" srcOrd="4" destOrd="0" presId="urn:microsoft.com/office/officeart/2008/layout/LinedList"/>
    <dgm:cxn modelId="{5D5AC95A-EA78-4A63-BC12-AA3CDBD7D081}" type="presParOf" srcId="{99AA1404-D885-4CCD-80F8-58B55A78821D}" destId="{75D146E5-15F2-4189-89D3-FEC67BC68980}" srcOrd="5" destOrd="0" presId="urn:microsoft.com/office/officeart/2008/layout/LinedList"/>
    <dgm:cxn modelId="{1DC2377F-9F85-47A1-978E-6D8934C437E0}" type="presParOf" srcId="{75D146E5-15F2-4189-89D3-FEC67BC68980}" destId="{4C15351B-A16D-47A8-90DA-1987FDBE945B}" srcOrd="0" destOrd="0" presId="urn:microsoft.com/office/officeart/2008/layout/LinedList"/>
    <dgm:cxn modelId="{2F744B73-2BD6-4851-A081-6F213F9C739F}" type="presParOf" srcId="{75D146E5-15F2-4189-89D3-FEC67BC68980}" destId="{5C6F9981-F232-438B-A78B-6120197A1DD5}" srcOrd="1" destOrd="0" presId="urn:microsoft.com/office/officeart/2008/layout/LinedList"/>
    <dgm:cxn modelId="{B911E437-E14F-44A1-BBB3-FB751238E5E1}" type="presParOf" srcId="{99AA1404-D885-4CCD-80F8-58B55A78821D}" destId="{CE7ECD06-CF91-4581-B2A3-B4D6842C105B}" srcOrd="6" destOrd="0" presId="urn:microsoft.com/office/officeart/2008/layout/LinedList"/>
    <dgm:cxn modelId="{498CA662-AAC7-4270-91BB-5C7C115A89B5}" type="presParOf" srcId="{99AA1404-D885-4CCD-80F8-58B55A78821D}" destId="{6050B0EF-5B06-4E53-B8A6-0D64F41134E2}" srcOrd="7" destOrd="0" presId="urn:microsoft.com/office/officeart/2008/layout/LinedList"/>
    <dgm:cxn modelId="{0A3802B5-EB8E-45D0-A593-55481E84BA01}" type="presParOf" srcId="{6050B0EF-5B06-4E53-B8A6-0D64F41134E2}" destId="{3F195997-6826-4514-9361-5A8AC33D13C0}" srcOrd="0" destOrd="0" presId="urn:microsoft.com/office/officeart/2008/layout/LinedList"/>
    <dgm:cxn modelId="{74891354-540F-4884-9AF6-5F556363D839}" type="presParOf" srcId="{6050B0EF-5B06-4E53-B8A6-0D64F41134E2}" destId="{2DBE1F44-E819-4B1B-B2EB-238172F692A1}" srcOrd="1" destOrd="0" presId="urn:microsoft.com/office/officeart/2008/layout/LinedList"/>
    <dgm:cxn modelId="{2515F7FF-2CEA-400F-86C8-9DEA77EE674C}" type="presParOf" srcId="{99AA1404-D885-4CCD-80F8-58B55A78821D}" destId="{BEE89A44-757C-4B4E-A59B-D94E0ABC5480}" srcOrd="8" destOrd="0" presId="urn:microsoft.com/office/officeart/2008/layout/LinedList"/>
    <dgm:cxn modelId="{1D558923-B563-4472-9D33-5F98A22171FF}" type="presParOf" srcId="{99AA1404-D885-4CCD-80F8-58B55A78821D}" destId="{35E3F188-714A-4122-9C64-1F28EDF2290D}" srcOrd="9" destOrd="0" presId="urn:microsoft.com/office/officeart/2008/layout/LinedList"/>
    <dgm:cxn modelId="{2ADF32C1-7EC2-4E42-BC15-9EB7B131764C}" type="presParOf" srcId="{35E3F188-714A-4122-9C64-1F28EDF2290D}" destId="{0C1A600F-305D-412C-AA65-2D48DF698AB3}" srcOrd="0" destOrd="0" presId="urn:microsoft.com/office/officeart/2008/layout/LinedList"/>
    <dgm:cxn modelId="{6063D029-CE9F-463C-A027-39221EF8BAD1}" type="presParOf" srcId="{35E3F188-714A-4122-9C64-1F28EDF2290D}" destId="{F2ABA247-356B-4C47-9D9A-29D470FA33B8}" srcOrd="1" destOrd="0" presId="urn:microsoft.com/office/officeart/2008/layout/LinedList"/>
    <dgm:cxn modelId="{4C19B073-BD3E-41D4-949A-EF839E6EDB52}" type="presParOf" srcId="{99AA1404-D885-4CCD-80F8-58B55A78821D}" destId="{244168D7-E43A-48C5-B4C1-0822CC46023D}" srcOrd="10" destOrd="0" presId="urn:microsoft.com/office/officeart/2008/layout/LinedList"/>
    <dgm:cxn modelId="{8CE7049B-2D27-4998-AD86-A73B2A9AF0DE}" type="presParOf" srcId="{99AA1404-D885-4CCD-80F8-58B55A78821D}" destId="{DCAC8987-F8D2-4EE3-B501-3EE1A5574038}" srcOrd="11" destOrd="0" presId="urn:microsoft.com/office/officeart/2008/layout/LinedList"/>
    <dgm:cxn modelId="{F78B77F0-DB3E-43EB-A56F-C17CAD58EFF7}" type="presParOf" srcId="{DCAC8987-F8D2-4EE3-B501-3EE1A5574038}" destId="{3B892CBB-1564-48EE-9871-D3E1BC308784}" srcOrd="0" destOrd="0" presId="urn:microsoft.com/office/officeart/2008/layout/LinedList"/>
    <dgm:cxn modelId="{E1D108D0-BD03-46DD-8361-57B73D36D1A0}" type="presParOf" srcId="{DCAC8987-F8D2-4EE3-B501-3EE1A5574038}" destId="{C83F8E13-B537-43C9-BFB0-6DF1590011F2}" srcOrd="1" destOrd="0" presId="urn:microsoft.com/office/officeart/2008/layout/LinedList"/>
    <dgm:cxn modelId="{568E5B08-A20E-4CB7-A8C0-1C00FA3032A3}" type="presParOf" srcId="{99AA1404-D885-4CCD-80F8-58B55A78821D}" destId="{51359FB5-87CD-4411-98C1-0BC4D0DD25D8}" srcOrd="12" destOrd="0" presId="urn:microsoft.com/office/officeart/2008/layout/LinedList"/>
    <dgm:cxn modelId="{A6122DF7-156A-42A2-9CC1-938039BE555A}" type="presParOf" srcId="{99AA1404-D885-4CCD-80F8-58B55A78821D}" destId="{4340281D-F37A-47A9-A44C-8792E3E58C07}" srcOrd="13" destOrd="0" presId="urn:microsoft.com/office/officeart/2008/layout/LinedList"/>
    <dgm:cxn modelId="{A62280D4-E25B-4E4E-9853-CEFC22346F15}" type="presParOf" srcId="{4340281D-F37A-47A9-A44C-8792E3E58C07}" destId="{FAA7930A-DF66-4B3C-B0D6-52482FF939E5}" srcOrd="0" destOrd="0" presId="urn:microsoft.com/office/officeart/2008/layout/LinedList"/>
    <dgm:cxn modelId="{E05CB705-947E-4CF0-82C9-FA025BF5A422}" type="presParOf" srcId="{4340281D-F37A-47A9-A44C-8792E3E58C07}" destId="{CF8DE268-90C8-4920-9F04-DC7725CFCAAB}" srcOrd="1" destOrd="0" presId="urn:microsoft.com/office/officeart/2008/layout/LinedList"/>
    <dgm:cxn modelId="{CC16F229-79E9-4530-9FB8-FCF3D1A4C204}" type="presParOf" srcId="{99AA1404-D885-4CCD-80F8-58B55A78821D}" destId="{AE164F35-41AD-4654-8091-54284FCD96A7}" srcOrd="14" destOrd="0" presId="urn:microsoft.com/office/officeart/2008/layout/LinedList"/>
    <dgm:cxn modelId="{2A0F8BE8-2207-44C5-959B-A1CD545B1A00}" type="presParOf" srcId="{99AA1404-D885-4CCD-80F8-58B55A78821D}" destId="{DF52E25A-7E46-4970-82BD-C75A33867A73}" srcOrd="15" destOrd="0" presId="urn:microsoft.com/office/officeart/2008/layout/LinedList"/>
    <dgm:cxn modelId="{7AAB3131-1593-4009-A1C4-8B36EF6C120F}" type="presParOf" srcId="{DF52E25A-7E46-4970-82BD-C75A33867A73}" destId="{850AE15B-67CA-4503-896C-2301DA5A5B11}" srcOrd="0" destOrd="0" presId="urn:microsoft.com/office/officeart/2008/layout/LinedList"/>
    <dgm:cxn modelId="{CB6C6393-0EE3-442C-B8ED-A015D93F77E1}" type="presParOf" srcId="{DF52E25A-7E46-4970-82BD-C75A33867A73}" destId="{177CCF33-475F-4F53-951C-EC87814D12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581D29-5C65-4F30-8BB0-8A746BE2B7D6}"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vi-VN"/>
        </a:p>
      </dgm:t>
    </dgm:pt>
    <dgm:pt modelId="{16B811C3-5D22-4CBC-84B9-19FBF9C72A65}">
      <dgm:prSet phldrT="[Text]" custT="1"/>
      <dgm:spPr/>
      <dgm:t>
        <a:bodyPr/>
        <a:lstStyle/>
        <a:p>
          <a:pPr>
            <a:lnSpc>
              <a:spcPct val="100000"/>
            </a:lnSpc>
            <a:spcAft>
              <a:spcPts val="0"/>
            </a:spcAft>
          </a:pPr>
          <a:r>
            <a:rPr lang="vi-VN" sz="3200" b="1" dirty="0"/>
            <a:t>Bước 1</a:t>
          </a:r>
          <a:endParaRPr lang="en-US" sz="3200" b="1" dirty="0"/>
        </a:p>
        <a:p>
          <a:pPr>
            <a:lnSpc>
              <a:spcPct val="100000"/>
            </a:lnSpc>
            <a:spcAft>
              <a:spcPts val="0"/>
            </a:spcAft>
          </a:pPr>
          <a:r>
            <a:rPr lang="vi-VN" sz="3200" dirty="0"/>
            <a:t>Nhận định</a:t>
          </a:r>
        </a:p>
      </dgm:t>
    </dgm:pt>
    <dgm:pt modelId="{A4B845EF-DE24-4741-89E1-F53D3BB777A9}" type="parTrans" cxnId="{7EDF3279-1F68-42BA-89A7-606DA9BE45FC}">
      <dgm:prSet/>
      <dgm:spPr/>
      <dgm:t>
        <a:bodyPr/>
        <a:lstStyle/>
        <a:p>
          <a:endParaRPr lang="vi-VN" sz="3000"/>
        </a:p>
      </dgm:t>
    </dgm:pt>
    <dgm:pt modelId="{AEBA3AF4-CBF0-41A9-9BCF-43FEC5F8A026}" type="sibTrans" cxnId="{7EDF3279-1F68-42BA-89A7-606DA9BE45FC}">
      <dgm:prSet/>
      <dgm:spPr/>
      <dgm:t>
        <a:bodyPr/>
        <a:lstStyle/>
        <a:p>
          <a:endParaRPr lang="vi-VN" sz="3000"/>
        </a:p>
      </dgm:t>
    </dgm:pt>
    <dgm:pt modelId="{1E577A2C-428A-455F-9CDD-A9A10E8A350C}">
      <dgm:prSet phldrT="[Text]" custT="1"/>
      <dgm:spPr/>
      <dgm:t>
        <a:bodyPr/>
        <a:lstStyle/>
        <a:p>
          <a:pPr>
            <a:lnSpc>
              <a:spcPct val="100000"/>
            </a:lnSpc>
            <a:spcAft>
              <a:spcPts val="0"/>
            </a:spcAft>
          </a:pPr>
          <a:r>
            <a:rPr lang="vi-VN" sz="3200" b="1" dirty="0"/>
            <a:t>Bước 2 </a:t>
          </a:r>
          <a:endParaRPr lang="en-US" sz="3200" b="1" dirty="0"/>
        </a:p>
        <a:p>
          <a:pPr>
            <a:lnSpc>
              <a:spcPct val="100000"/>
            </a:lnSpc>
            <a:spcAft>
              <a:spcPts val="0"/>
            </a:spcAft>
          </a:pPr>
          <a:r>
            <a:rPr lang="vi-VN" sz="3200" dirty="0"/>
            <a:t>Vấn đề chăm sóc</a:t>
          </a:r>
        </a:p>
      </dgm:t>
    </dgm:pt>
    <dgm:pt modelId="{BB726061-5D66-464B-9D18-E620FCB70EF2}" type="parTrans" cxnId="{0345F95D-78E4-47D7-B97D-FFF0BC250083}">
      <dgm:prSet/>
      <dgm:spPr/>
      <dgm:t>
        <a:bodyPr/>
        <a:lstStyle/>
        <a:p>
          <a:endParaRPr lang="vi-VN" sz="3000"/>
        </a:p>
      </dgm:t>
    </dgm:pt>
    <dgm:pt modelId="{04390531-9E5E-4EA5-B586-1F3D0A748FB5}" type="sibTrans" cxnId="{0345F95D-78E4-47D7-B97D-FFF0BC250083}">
      <dgm:prSet/>
      <dgm:spPr/>
      <dgm:t>
        <a:bodyPr/>
        <a:lstStyle/>
        <a:p>
          <a:endParaRPr lang="vi-VN" sz="3000"/>
        </a:p>
      </dgm:t>
    </dgm:pt>
    <dgm:pt modelId="{D7283E2A-150C-473C-A335-0C884A19CF97}">
      <dgm:prSet phldrT="[Text]" custT="1"/>
      <dgm:spPr/>
      <dgm:t>
        <a:bodyPr/>
        <a:lstStyle/>
        <a:p>
          <a:pPr>
            <a:lnSpc>
              <a:spcPct val="100000"/>
            </a:lnSpc>
          </a:pPr>
          <a:r>
            <a:rPr lang="vi-VN" sz="3200" b="1" dirty="0"/>
            <a:t>Bước 3 </a:t>
          </a:r>
          <a:br>
            <a:rPr lang="en-US" sz="3200" b="1" dirty="0"/>
          </a:br>
          <a:r>
            <a:rPr lang="vi-VN" sz="3200" dirty="0"/>
            <a:t>Lập kế hoạch chăm sóc</a:t>
          </a:r>
        </a:p>
      </dgm:t>
    </dgm:pt>
    <dgm:pt modelId="{227B1059-8A19-48CE-B83E-202B76254A0B}" type="parTrans" cxnId="{E83A1D73-69FB-4492-AFB0-763D5C50541E}">
      <dgm:prSet/>
      <dgm:spPr/>
      <dgm:t>
        <a:bodyPr/>
        <a:lstStyle/>
        <a:p>
          <a:endParaRPr lang="vi-VN" sz="3000"/>
        </a:p>
      </dgm:t>
    </dgm:pt>
    <dgm:pt modelId="{750EC281-9892-4724-90B6-2FDA04ACE93F}" type="sibTrans" cxnId="{E83A1D73-69FB-4492-AFB0-763D5C50541E}">
      <dgm:prSet/>
      <dgm:spPr/>
      <dgm:t>
        <a:bodyPr/>
        <a:lstStyle/>
        <a:p>
          <a:endParaRPr lang="vi-VN" sz="3000"/>
        </a:p>
      </dgm:t>
    </dgm:pt>
    <dgm:pt modelId="{A9B76F99-DD7C-4757-806D-690859318B43}">
      <dgm:prSet phldrT="[Text]" custT="1"/>
      <dgm:spPr/>
      <dgm:t>
        <a:bodyPr/>
        <a:lstStyle/>
        <a:p>
          <a:pPr>
            <a:lnSpc>
              <a:spcPct val="100000"/>
            </a:lnSpc>
            <a:spcAft>
              <a:spcPts val="0"/>
            </a:spcAft>
          </a:pPr>
          <a:r>
            <a:rPr lang="vi-VN" sz="3000" b="1" dirty="0"/>
            <a:t>Bước 4 </a:t>
          </a:r>
          <a:endParaRPr lang="en-US" sz="3000" b="1" dirty="0"/>
        </a:p>
        <a:p>
          <a:pPr>
            <a:lnSpc>
              <a:spcPct val="100000"/>
            </a:lnSpc>
            <a:spcAft>
              <a:spcPts val="0"/>
            </a:spcAft>
          </a:pPr>
          <a:r>
            <a:rPr lang="vi-VN" sz="3000" dirty="0"/>
            <a:t>Thực hiện kế hoạch chăm sóc</a:t>
          </a:r>
        </a:p>
      </dgm:t>
    </dgm:pt>
    <dgm:pt modelId="{AB89F653-7077-4A57-B350-326692F724A3}" type="parTrans" cxnId="{2FB4D48E-3175-4FC6-AA32-B8ED933092FA}">
      <dgm:prSet/>
      <dgm:spPr/>
      <dgm:t>
        <a:bodyPr/>
        <a:lstStyle/>
        <a:p>
          <a:endParaRPr lang="vi-VN" sz="3000"/>
        </a:p>
      </dgm:t>
    </dgm:pt>
    <dgm:pt modelId="{410DEB10-59F9-4D8D-8C1A-DE583AFC2564}" type="sibTrans" cxnId="{2FB4D48E-3175-4FC6-AA32-B8ED933092FA}">
      <dgm:prSet/>
      <dgm:spPr/>
      <dgm:t>
        <a:bodyPr/>
        <a:lstStyle/>
        <a:p>
          <a:endParaRPr lang="vi-VN" sz="3000"/>
        </a:p>
      </dgm:t>
    </dgm:pt>
    <dgm:pt modelId="{78844676-5CE2-448C-81AC-E17AF47A0441}">
      <dgm:prSet phldrT="[Text]" custT="1"/>
      <dgm:spPr/>
      <dgm:t>
        <a:bodyPr/>
        <a:lstStyle/>
        <a:p>
          <a:r>
            <a:rPr lang="vi-VN" sz="3200" b="1" dirty="0"/>
            <a:t>Bước 5 </a:t>
          </a:r>
          <a:endParaRPr lang="en-US" sz="3200" b="1" dirty="0"/>
        </a:p>
        <a:p>
          <a:r>
            <a:rPr lang="vi-VN" sz="3200" dirty="0"/>
            <a:t>Đánh giá</a:t>
          </a:r>
        </a:p>
      </dgm:t>
    </dgm:pt>
    <dgm:pt modelId="{776329FE-D3E0-4C09-8B58-06EE25051041}" type="parTrans" cxnId="{E302BC3F-BA6E-4E38-A091-66561B3534E5}">
      <dgm:prSet/>
      <dgm:spPr/>
      <dgm:t>
        <a:bodyPr/>
        <a:lstStyle/>
        <a:p>
          <a:endParaRPr lang="vi-VN" sz="3000"/>
        </a:p>
      </dgm:t>
    </dgm:pt>
    <dgm:pt modelId="{AB9CE90E-E81A-412B-8F76-A4EF1E6E76FD}" type="sibTrans" cxnId="{E302BC3F-BA6E-4E38-A091-66561B3534E5}">
      <dgm:prSet/>
      <dgm:spPr/>
      <dgm:t>
        <a:bodyPr/>
        <a:lstStyle/>
        <a:p>
          <a:endParaRPr lang="vi-VN" sz="3000"/>
        </a:p>
      </dgm:t>
    </dgm:pt>
    <dgm:pt modelId="{68361839-B881-4906-B5DF-C121322CE1D4}" type="pres">
      <dgm:prSet presAssocID="{AE581D29-5C65-4F30-8BB0-8A746BE2B7D6}" presName="Name0" presStyleCnt="0">
        <dgm:presLayoutVars>
          <dgm:dir/>
          <dgm:resizeHandles val="exact"/>
        </dgm:presLayoutVars>
      </dgm:prSet>
      <dgm:spPr/>
    </dgm:pt>
    <dgm:pt modelId="{41E1BEF4-FF18-46E7-B763-69A1C37959E2}" type="pres">
      <dgm:prSet presAssocID="{AE581D29-5C65-4F30-8BB0-8A746BE2B7D6}" presName="cycle" presStyleCnt="0"/>
      <dgm:spPr/>
    </dgm:pt>
    <dgm:pt modelId="{A781E063-B4BB-491A-819C-EE1A2942BF99}" type="pres">
      <dgm:prSet presAssocID="{16B811C3-5D22-4CBC-84B9-19FBF9C72A65}" presName="nodeFirstNode" presStyleLbl="node1" presStyleIdx="0" presStyleCnt="5" custRadScaleRad="97330">
        <dgm:presLayoutVars>
          <dgm:bulletEnabled val="1"/>
        </dgm:presLayoutVars>
      </dgm:prSet>
      <dgm:spPr/>
    </dgm:pt>
    <dgm:pt modelId="{AA12FC45-9414-4133-B148-58001CE20955}" type="pres">
      <dgm:prSet presAssocID="{AEBA3AF4-CBF0-41A9-9BCF-43FEC5F8A026}" presName="sibTransFirstNode" presStyleLbl="bgShp" presStyleIdx="0" presStyleCnt="1"/>
      <dgm:spPr/>
    </dgm:pt>
    <dgm:pt modelId="{CB42C95B-0866-4F47-9E59-AEE3A2C9A0D3}" type="pres">
      <dgm:prSet presAssocID="{1E577A2C-428A-455F-9CDD-A9A10E8A350C}" presName="nodeFollowingNodes" presStyleLbl="node1" presStyleIdx="1" presStyleCnt="5" custRadScaleRad="97420" custRadScaleInc="9145">
        <dgm:presLayoutVars>
          <dgm:bulletEnabled val="1"/>
        </dgm:presLayoutVars>
      </dgm:prSet>
      <dgm:spPr/>
    </dgm:pt>
    <dgm:pt modelId="{8EE000AD-2B2C-42A5-82C9-21635585FE90}" type="pres">
      <dgm:prSet presAssocID="{D7283E2A-150C-473C-A335-0C884A19CF97}" presName="nodeFollowingNodes" presStyleLbl="node1" presStyleIdx="2" presStyleCnt="5" custRadScaleRad="95728" custRadScaleInc="-3135">
        <dgm:presLayoutVars>
          <dgm:bulletEnabled val="1"/>
        </dgm:presLayoutVars>
      </dgm:prSet>
      <dgm:spPr/>
    </dgm:pt>
    <dgm:pt modelId="{76714A4A-7DEB-4464-BF07-BBD6CB5517F0}" type="pres">
      <dgm:prSet presAssocID="{A9B76F99-DD7C-4757-806D-690859318B43}" presName="nodeFollowingNodes" presStyleLbl="node1" presStyleIdx="3" presStyleCnt="5" custRadScaleRad="95027" custRadScaleInc="3685">
        <dgm:presLayoutVars>
          <dgm:bulletEnabled val="1"/>
        </dgm:presLayoutVars>
      </dgm:prSet>
      <dgm:spPr/>
    </dgm:pt>
    <dgm:pt modelId="{1EBA8C82-4D77-4B99-B3F2-CEDBAFD82C2B}" type="pres">
      <dgm:prSet presAssocID="{78844676-5CE2-448C-81AC-E17AF47A0441}" presName="nodeFollowingNodes" presStyleLbl="node1" presStyleIdx="4" presStyleCnt="5" custRadScaleRad="98365" custRadScaleInc="-5347">
        <dgm:presLayoutVars>
          <dgm:bulletEnabled val="1"/>
        </dgm:presLayoutVars>
      </dgm:prSet>
      <dgm:spPr/>
    </dgm:pt>
  </dgm:ptLst>
  <dgm:cxnLst>
    <dgm:cxn modelId="{4758630B-F303-4E3A-A7C2-B9850DE11441}" type="presOf" srcId="{AE581D29-5C65-4F30-8BB0-8A746BE2B7D6}" destId="{68361839-B881-4906-B5DF-C121322CE1D4}" srcOrd="0" destOrd="0" presId="urn:microsoft.com/office/officeart/2005/8/layout/cycle3"/>
    <dgm:cxn modelId="{E302BC3F-BA6E-4E38-A091-66561B3534E5}" srcId="{AE581D29-5C65-4F30-8BB0-8A746BE2B7D6}" destId="{78844676-5CE2-448C-81AC-E17AF47A0441}" srcOrd="4" destOrd="0" parTransId="{776329FE-D3E0-4C09-8B58-06EE25051041}" sibTransId="{AB9CE90E-E81A-412B-8F76-A4EF1E6E76FD}"/>
    <dgm:cxn modelId="{0345F95D-78E4-47D7-B97D-FFF0BC250083}" srcId="{AE581D29-5C65-4F30-8BB0-8A746BE2B7D6}" destId="{1E577A2C-428A-455F-9CDD-A9A10E8A350C}" srcOrd="1" destOrd="0" parTransId="{BB726061-5D66-464B-9D18-E620FCB70EF2}" sibTransId="{04390531-9E5E-4EA5-B586-1F3D0A748FB5}"/>
    <dgm:cxn modelId="{8D2ED743-EA1E-476C-979A-2182BB39C3B6}" type="presOf" srcId="{D7283E2A-150C-473C-A335-0C884A19CF97}" destId="{8EE000AD-2B2C-42A5-82C9-21635585FE90}" srcOrd="0" destOrd="0" presId="urn:microsoft.com/office/officeart/2005/8/layout/cycle3"/>
    <dgm:cxn modelId="{72915766-2382-403E-BADA-9D131E655AE1}" type="presOf" srcId="{AEBA3AF4-CBF0-41A9-9BCF-43FEC5F8A026}" destId="{AA12FC45-9414-4133-B148-58001CE20955}" srcOrd="0" destOrd="0" presId="urn:microsoft.com/office/officeart/2005/8/layout/cycle3"/>
    <dgm:cxn modelId="{E83A1D73-69FB-4492-AFB0-763D5C50541E}" srcId="{AE581D29-5C65-4F30-8BB0-8A746BE2B7D6}" destId="{D7283E2A-150C-473C-A335-0C884A19CF97}" srcOrd="2" destOrd="0" parTransId="{227B1059-8A19-48CE-B83E-202B76254A0B}" sibTransId="{750EC281-9892-4724-90B6-2FDA04ACE93F}"/>
    <dgm:cxn modelId="{7EDF3279-1F68-42BA-89A7-606DA9BE45FC}" srcId="{AE581D29-5C65-4F30-8BB0-8A746BE2B7D6}" destId="{16B811C3-5D22-4CBC-84B9-19FBF9C72A65}" srcOrd="0" destOrd="0" parTransId="{A4B845EF-DE24-4741-89E1-F53D3BB777A9}" sibTransId="{AEBA3AF4-CBF0-41A9-9BCF-43FEC5F8A026}"/>
    <dgm:cxn modelId="{13C8147D-5CF5-4D29-B7C9-C2C4B7F2034C}" type="presOf" srcId="{1E577A2C-428A-455F-9CDD-A9A10E8A350C}" destId="{CB42C95B-0866-4F47-9E59-AEE3A2C9A0D3}" srcOrd="0" destOrd="0" presId="urn:microsoft.com/office/officeart/2005/8/layout/cycle3"/>
    <dgm:cxn modelId="{2FB4D48E-3175-4FC6-AA32-B8ED933092FA}" srcId="{AE581D29-5C65-4F30-8BB0-8A746BE2B7D6}" destId="{A9B76F99-DD7C-4757-806D-690859318B43}" srcOrd="3" destOrd="0" parTransId="{AB89F653-7077-4A57-B350-326692F724A3}" sibTransId="{410DEB10-59F9-4D8D-8C1A-DE583AFC2564}"/>
    <dgm:cxn modelId="{357CF4A6-F9C3-41BB-AC59-9ABE55739931}" type="presOf" srcId="{16B811C3-5D22-4CBC-84B9-19FBF9C72A65}" destId="{A781E063-B4BB-491A-819C-EE1A2942BF99}" srcOrd="0" destOrd="0" presId="urn:microsoft.com/office/officeart/2005/8/layout/cycle3"/>
    <dgm:cxn modelId="{1CA93CC4-8728-4BE9-871A-61039A768B0E}" type="presOf" srcId="{A9B76F99-DD7C-4757-806D-690859318B43}" destId="{76714A4A-7DEB-4464-BF07-BBD6CB5517F0}" srcOrd="0" destOrd="0" presId="urn:microsoft.com/office/officeart/2005/8/layout/cycle3"/>
    <dgm:cxn modelId="{C3CD0CC8-F529-48A2-A7A9-B79BC59BC047}" type="presOf" srcId="{78844676-5CE2-448C-81AC-E17AF47A0441}" destId="{1EBA8C82-4D77-4B99-B3F2-CEDBAFD82C2B}" srcOrd="0" destOrd="0" presId="urn:microsoft.com/office/officeart/2005/8/layout/cycle3"/>
    <dgm:cxn modelId="{7FC4360F-FEC9-4ABF-A128-EBA156FE5451}" type="presParOf" srcId="{68361839-B881-4906-B5DF-C121322CE1D4}" destId="{41E1BEF4-FF18-46E7-B763-69A1C37959E2}" srcOrd="0" destOrd="0" presId="urn:microsoft.com/office/officeart/2005/8/layout/cycle3"/>
    <dgm:cxn modelId="{2224EC7F-FAE2-46B4-96EC-E290E723ACA2}" type="presParOf" srcId="{41E1BEF4-FF18-46E7-B763-69A1C37959E2}" destId="{A781E063-B4BB-491A-819C-EE1A2942BF99}" srcOrd="0" destOrd="0" presId="urn:microsoft.com/office/officeart/2005/8/layout/cycle3"/>
    <dgm:cxn modelId="{FCC57639-E373-4079-85F0-82ADB0A3832B}" type="presParOf" srcId="{41E1BEF4-FF18-46E7-B763-69A1C37959E2}" destId="{AA12FC45-9414-4133-B148-58001CE20955}" srcOrd="1" destOrd="0" presId="urn:microsoft.com/office/officeart/2005/8/layout/cycle3"/>
    <dgm:cxn modelId="{B6D36B51-D2B2-4742-9DD7-7F2C6DDF6E42}" type="presParOf" srcId="{41E1BEF4-FF18-46E7-B763-69A1C37959E2}" destId="{CB42C95B-0866-4F47-9E59-AEE3A2C9A0D3}" srcOrd="2" destOrd="0" presId="urn:microsoft.com/office/officeart/2005/8/layout/cycle3"/>
    <dgm:cxn modelId="{E304DAAE-3711-4DA0-B047-56FD629E8555}" type="presParOf" srcId="{41E1BEF4-FF18-46E7-B763-69A1C37959E2}" destId="{8EE000AD-2B2C-42A5-82C9-21635585FE90}" srcOrd="3" destOrd="0" presId="urn:microsoft.com/office/officeart/2005/8/layout/cycle3"/>
    <dgm:cxn modelId="{6BF0F906-02BA-4DD7-803B-22DD86DF85D1}" type="presParOf" srcId="{41E1BEF4-FF18-46E7-B763-69A1C37959E2}" destId="{76714A4A-7DEB-4464-BF07-BBD6CB5517F0}" srcOrd="4" destOrd="0" presId="urn:microsoft.com/office/officeart/2005/8/layout/cycle3"/>
    <dgm:cxn modelId="{EB879297-6260-49ED-A324-52ADC515CE0C}" type="presParOf" srcId="{41E1BEF4-FF18-46E7-B763-69A1C37959E2}" destId="{1EBA8C82-4D77-4B99-B3F2-CEDBAFD82C2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A681B-59E9-4C23-95FD-E5057A0D9EBA}"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vi-VN"/>
        </a:p>
      </dgm:t>
    </dgm:pt>
    <dgm:pt modelId="{D582959A-34F0-4302-852C-409D82078E61}">
      <dgm:prSet phldrT="[Text]" custT="1"/>
      <dgm:spPr/>
      <dgm:t>
        <a:bodyPr/>
        <a:lstStyle/>
        <a:p>
          <a:r>
            <a:rPr lang="vi-VN" sz="4800" b="1" dirty="0"/>
            <a:t>Hỏi bệnh</a:t>
          </a:r>
        </a:p>
      </dgm:t>
    </dgm:pt>
    <dgm:pt modelId="{7ACA0DF9-0917-481A-B4F3-BE79BC39D14D}" type="parTrans" cxnId="{0925D324-7463-418E-A079-091EF756F9FC}">
      <dgm:prSet/>
      <dgm:spPr/>
      <dgm:t>
        <a:bodyPr/>
        <a:lstStyle/>
        <a:p>
          <a:endParaRPr lang="vi-VN"/>
        </a:p>
      </dgm:t>
    </dgm:pt>
    <dgm:pt modelId="{542D1469-A209-4686-87BF-1F8CBC5FD57B}" type="sibTrans" cxnId="{0925D324-7463-418E-A079-091EF756F9FC}">
      <dgm:prSet/>
      <dgm:spPr/>
      <dgm:t>
        <a:bodyPr/>
        <a:lstStyle/>
        <a:p>
          <a:endParaRPr lang="vi-VN"/>
        </a:p>
      </dgm:t>
    </dgm:pt>
    <dgm:pt modelId="{863CE5C0-13E8-40BF-9222-549154B0D5AB}">
      <dgm:prSet phldrT="[Text]" custT="1"/>
      <dgm:spPr>
        <a:solidFill>
          <a:schemeClr val="accent2">
            <a:lumMod val="40000"/>
            <a:lumOff val="60000"/>
          </a:schemeClr>
        </a:solidFill>
      </dgm:spPr>
      <dgm:t>
        <a:bodyPr/>
        <a:lstStyle/>
        <a:p>
          <a:pPr>
            <a:lnSpc>
              <a:spcPct val="150000"/>
            </a:lnSpc>
          </a:pPr>
          <a:r>
            <a:rPr lang="vi-VN" sz="3600" b="1" dirty="0"/>
            <a:t>Quá trình bệnh lý</a:t>
          </a:r>
        </a:p>
      </dgm:t>
    </dgm:pt>
    <dgm:pt modelId="{DA19CB71-8748-4EB4-A380-274662A02EEF}" type="parTrans" cxnId="{6F68F60E-11E7-4CE7-821E-D8FA182B6BDF}">
      <dgm:prSet/>
      <dgm:spPr/>
      <dgm:t>
        <a:bodyPr/>
        <a:lstStyle/>
        <a:p>
          <a:endParaRPr lang="vi-VN"/>
        </a:p>
      </dgm:t>
    </dgm:pt>
    <dgm:pt modelId="{C243EEEC-172B-4354-BF7E-4378FC3CB246}" type="sibTrans" cxnId="{6F68F60E-11E7-4CE7-821E-D8FA182B6BDF}">
      <dgm:prSet/>
      <dgm:spPr/>
      <dgm:t>
        <a:bodyPr/>
        <a:lstStyle/>
        <a:p>
          <a:endParaRPr lang="vi-VN"/>
        </a:p>
      </dgm:t>
    </dgm:pt>
    <dgm:pt modelId="{5F03C165-E74A-467E-B4D1-5F5FBD28FB94}">
      <dgm:prSet phldrT="[Text]" custT="1"/>
      <dgm:spPr>
        <a:solidFill>
          <a:schemeClr val="accent2">
            <a:lumMod val="60000"/>
            <a:lumOff val="40000"/>
          </a:schemeClr>
        </a:solidFill>
      </dgm:spPr>
      <dgm:t>
        <a:bodyPr/>
        <a:lstStyle/>
        <a:p>
          <a:r>
            <a:rPr lang="vi-VN" sz="3600" b="1" dirty="0"/>
            <a:t>Tiền sử</a:t>
          </a:r>
        </a:p>
      </dgm:t>
    </dgm:pt>
    <dgm:pt modelId="{D4DDA134-09DE-4F36-9B6E-B2EAADD90A91}" type="parTrans" cxnId="{DEF731ED-3C69-4651-9E50-84AE5FE10CBD}">
      <dgm:prSet/>
      <dgm:spPr/>
      <dgm:t>
        <a:bodyPr/>
        <a:lstStyle/>
        <a:p>
          <a:endParaRPr lang="vi-VN"/>
        </a:p>
      </dgm:t>
    </dgm:pt>
    <dgm:pt modelId="{CC2FCD7E-419F-4D7D-A875-7533F2DA202B}" type="sibTrans" cxnId="{DEF731ED-3C69-4651-9E50-84AE5FE10CBD}">
      <dgm:prSet/>
      <dgm:spPr/>
      <dgm:t>
        <a:bodyPr/>
        <a:lstStyle/>
        <a:p>
          <a:endParaRPr lang="vi-VN"/>
        </a:p>
      </dgm:t>
    </dgm:pt>
    <dgm:pt modelId="{9AF75100-0546-4911-8F3B-52FAAAAB882F}" type="pres">
      <dgm:prSet presAssocID="{AC4A681B-59E9-4C23-95FD-E5057A0D9EBA}" presName="diagram" presStyleCnt="0">
        <dgm:presLayoutVars>
          <dgm:chPref val="1"/>
          <dgm:dir/>
          <dgm:animOne val="branch"/>
          <dgm:animLvl val="lvl"/>
          <dgm:resizeHandles val="exact"/>
        </dgm:presLayoutVars>
      </dgm:prSet>
      <dgm:spPr/>
    </dgm:pt>
    <dgm:pt modelId="{D7CE63F6-ED7D-4795-B26C-844C68DB3E5F}" type="pres">
      <dgm:prSet presAssocID="{D582959A-34F0-4302-852C-409D82078E61}" presName="root1" presStyleCnt="0"/>
      <dgm:spPr/>
    </dgm:pt>
    <dgm:pt modelId="{F5C0497E-4755-4F8F-966F-DFEE13B76A00}" type="pres">
      <dgm:prSet presAssocID="{D582959A-34F0-4302-852C-409D82078E61}" presName="LevelOneTextNode" presStyleLbl="node0" presStyleIdx="0" presStyleCnt="1" custScaleX="69898">
        <dgm:presLayoutVars>
          <dgm:chPref val="3"/>
        </dgm:presLayoutVars>
      </dgm:prSet>
      <dgm:spPr/>
    </dgm:pt>
    <dgm:pt modelId="{D6032E29-ECCD-438E-9B03-53B7F76BD19A}" type="pres">
      <dgm:prSet presAssocID="{D582959A-34F0-4302-852C-409D82078E61}" presName="level2hierChild" presStyleCnt="0"/>
      <dgm:spPr/>
    </dgm:pt>
    <dgm:pt modelId="{8C44853C-C32E-4D1C-8903-FC58482F6591}" type="pres">
      <dgm:prSet presAssocID="{DA19CB71-8748-4EB4-A380-274662A02EEF}" presName="conn2-1" presStyleLbl="parChTrans1D2" presStyleIdx="0" presStyleCnt="2"/>
      <dgm:spPr/>
    </dgm:pt>
    <dgm:pt modelId="{1AAAA8B7-7526-46F8-9064-6B9E950D88BC}" type="pres">
      <dgm:prSet presAssocID="{DA19CB71-8748-4EB4-A380-274662A02EEF}" presName="connTx" presStyleLbl="parChTrans1D2" presStyleIdx="0" presStyleCnt="2"/>
      <dgm:spPr/>
    </dgm:pt>
    <dgm:pt modelId="{6704E0EF-AC8D-4A40-B0F1-3FF0F69F19D2}" type="pres">
      <dgm:prSet presAssocID="{863CE5C0-13E8-40BF-9222-549154B0D5AB}" presName="root2" presStyleCnt="0"/>
      <dgm:spPr/>
    </dgm:pt>
    <dgm:pt modelId="{D0314FC5-6276-4A3B-8B49-D611C59444FB}" type="pres">
      <dgm:prSet presAssocID="{863CE5C0-13E8-40BF-9222-549154B0D5AB}" presName="LevelTwoTextNode" presStyleLbl="node2" presStyleIdx="0" presStyleCnt="2">
        <dgm:presLayoutVars>
          <dgm:chPref val="3"/>
        </dgm:presLayoutVars>
      </dgm:prSet>
      <dgm:spPr/>
    </dgm:pt>
    <dgm:pt modelId="{CE3D29D5-E5B5-4D2B-B7DC-12DFC93243A0}" type="pres">
      <dgm:prSet presAssocID="{863CE5C0-13E8-40BF-9222-549154B0D5AB}" presName="level3hierChild" presStyleCnt="0"/>
      <dgm:spPr/>
    </dgm:pt>
    <dgm:pt modelId="{AA4D9894-EA77-462E-83F9-B8EE5B9903E9}" type="pres">
      <dgm:prSet presAssocID="{D4DDA134-09DE-4F36-9B6E-B2EAADD90A91}" presName="conn2-1" presStyleLbl="parChTrans1D2" presStyleIdx="1" presStyleCnt="2"/>
      <dgm:spPr/>
    </dgm:pt>
    <dgm:pt modelId="{D660F022-7508-4BB2-A4CF-DE67BD78C28B}" type="pres">
      <dgm:prSet presAssocID="{D4DDA134-09DE-4F36-9B6E-B2EAADD90A91}" presName="connTx" presStyleLbl="parChTrans1D2" presStyleIdx="1" presStyleCnt="2"/>
      <dgm:spPr/>
    </dgm:pt>
    <dgm:pt modelId="{97D8D881-88DF-498E-A2EA-2307B1B9802E}" type="pres">
      <dgm:prSet presAssocID="{5F03C165-E74A-467E-B4D1-5F5FBD28FB94}" presName="root2" presStyleCnt="0"/>
      <dgm:spPr/>
    </dgm:pt>
    <dgm:pt modelId="{DE51CF78-7F07-45D5-B7D9-BA7168619711}" type="pres">
      <dgm:prSet presAssocID="{5F03C165-E74A-467E-B4D1-5F5FBD28FB94}" presName="LevelTwoTextNode" presStyleLbl="node2" presStyleIdx="1" presStyleCnt="2">
        <dgm:presLayoutVars>
          <dgm:chPref val="3"/>
        </dgm:presLayoutVars>
      </dgm:prSet>
      <dgm:spPr/>
    </dgm:pt>
    <dgm:pt modelId="{834523AD-F277-4D3E-9C78-613FADAF79D6}" type="pres">
      <dgm:prSet presAssocID="{5F03C165-E74A-467E-B4D1-5F5FBD28FB94}" presName="level3hierChild" presStyleCnt="0"/>
      <dgm:spPr/>
    </dgm:pt>
  </dgm:ptLst>
  <dgm:cxnLst>
    <dgm:cxn modelId="{D9184A07-AE2F-4756-9929-CD397C9D15C5}" type="presOf" srcId="{DA19CB71-8748-4EB4-A380-274662A02EEF}" destId="{1AAAA8B7-7526-46F8-9064-6B9E950D88BC}" srcOrd="1" destOrd="0" presId="urn:microsoft.com/office/officeart/2005/8/layout/hierarchy2"/>
    <dgm:cxn modelId="{6F68F60E-11E7-4CE7-821E-D8FA182B6BDF}" srcId="{D582959A-34F0-4302-852C-409D82078E61}" destId="{863CE5C0-13E8-40BF-9222-549154B0D5AB}" srcOrd="0" destOrd="0" parTransId="{DA19CB71-8748-4EB4-A380-274662A02EEF}" sibTransId="{C243EEEC-172B-4354-BF7E-4378FC3CB246}"/>
    <dgm:cxn modelId="{0925D324-7463-418E-A079-091EF756F9FC}" srcId="{AC4A681B-59E9-4C23-95FD-E5057A0D9EBA}" destId="{D582959A-34F0-4302-852C-409D82078E61}" srcOrd="0" destOrd="0" parTransId="{7ACA0DF9-0917-481A-B4F3-BE79BC39D14D}" sibTransId="{542D1469-A209-4686-87BF-1F8CBC5FD57B}"/>
    <dgm:cxn modelId="{FA484638-6818-46B9-BACE-A4DCB4767872}" type="presOf" srcId="{863CE5C0-13E8-40BF-9222-549154B0D5AB}" destId="{D0314FC5-6276-4A3B-8B49-D611C59444FB}" srcOrd="0" destOrd="0" presId="urn:microsoft.com/office/officeart/2005/8/layout/hierarchy2"/>
    <dgm:cxn modelId="{33B2436C-F227-411D-83AE-38B4146770DE}" type="presOf" srcId="{D4DDA134-09DE-4F36-9B6E-B2EAADD90A91}" destId="{AA4D9894-EA77-462E-83F9-B8EE5B9903E9}" srcOrd="0" destOrd="0" presId="urn:microsoft.com/office/officeart/2005/8/layout/hierarchy2"/>
    <dgm:cxn modelId="{8A1ED68B-859B-402E-A90B-A6673B2E0ED5}" type="presOf" srcId="{D582959A-34F0-4302-852C-409D82078E61}" destId="{F5C0497E-4755-4F8F-966F-DFEE13B76A00}" srcOrd="0" destOrd="0" presId="urn:microsoft.com/office/officeart/2005/8/layout/hierarchy2"/>
    <dgm:cxn modelId="{F8209192-38B4-4803-85B5-CFF257E9B880}" type="presOf" srcId="{DA19CB71-8748-4EB4-A380-274662A02EEF}" destId="{8C44853C-C32E-4D1C-8903-FC58482F6591}" srcOrd="0" destOrd="0" presId="urn:microsoft.com/office/officeart/2005/8/layout/hierarchy2"/>
    <dgm:cxn modelId="{1B310998-AE04-442A-AA72-7FA54124B9BA}" type="presOf" srcId="{AC4A681B-59E9-4C23-95FD-E5057A0D9EBA}" destId="{9AF75100-0546-4911-8F3B-52FAAAAB882F}" srcOrd="0" destOrd="0" presId="urn:microsoft.com/office/officeart/2005/8/layout/hierarchy2"/>
    <dgm:cxn modelId="{617008BE-F88E-4463-9D13-8F7514B01EB3}" type="presOf" srcId="{5F03C165-E74A-467E-B4D1-5F5FBD28FB94}" destId="{DE51CF78-7F07-45D5-B7D9-BA7168619711}" srcOrd="0" destOrd="0" presId="urn:microsoft.com/office/officeart/2005/8/layout/hierarchy2"/>
    <dgm:cxn modelId="{4560B4CD-2E7B-4D8C-ADF6-767E58C290B9}" type="presOf" srcId="{D4DDA134-09DE-4F36-9B6E-B2EAADD90A91}" destId="{D660F022-7508-4BB2-A4CF-DE67BD78C28B}" srcOrd="1" destOrd="0" presId="urn:microsoft.com/office/officeart/2005/8/layout/hierarchy2"/>
    <dgm:cxn modelId="{DEF731ED-3C69-4651-9E50-84AE5FE10CBD}" srcId="{D582959A-34F0-4302-852C-409D82078E61}" destId="{5F03C165-E74A-467E-B4D1-5F5FBD28FB94}" srcOrd="1" destOrd="0" parTransId="{D4DDA134-09DE-4F36-9B6E-B2EAADD90A91}" sibTransId="{CC2FCD7E-419F-4D7D-A875-7533F2DA202B}"/>
    <dgm:cxn modelId="{E541FDA9-9833-4E55-B925-AD8C5D43DF8B}" type="presParOf" srcId="{9AF75100-0546-4911-8F3B-52FAAAAB882F}" destId="{D7CE63F6-ED7D-4795-B26C-844C68DB3E5F}" srcOrd="0" destOrd="0" presId="urn:microsoft.com/office/officeart/2005/8/layout/hierarchy2"/>
    <dgm:cxn modelId="{EC680156-E0EC-45AC-A41C-7BA6E0429259}" type="presParOf" srcId="{D7CE63F6-ED7D-4795-B26C-844C68DB3E5F}" destId="{F5C0497E-4755-4F8F-966F-DFEE13B76A00}" srcOrd="0" destOrd="0" presId="urn:microsoft.com/office/officeart/2005/8/layout/hierarchy2"/>
    <dgm:cxn modelId="{E132FF80-E4C4-4CB1-BDFE-3C5B6C802A8F}" type="presParOf" srcId="{D7CE63F6-ED7D-4795-B26C-844C68DB3E5F}" destId="{D6032E29-ECCD-438E-9B03-53B7F76BD19A}" srcOrd="1" destOrd="0" presId="urn:microsoft.com/office/officeart/2005/8/layout/hierarchy2"/>
    <dgm:cxn modelId="{F6373620-EB0C-4A46-87D7-F6B8528B7996}" type="presParOf" srcId="{D6032E29-ECCD-438E-9B03-53B7F76BD19A}" destId="{8C44853C-C32E-4D1C-8903-FC58482F6591}" srcOrd="0" destOrd="0" presId="urn:microsoft.com/office/officeart/2005/8/layout/hierarchy2"/>
    <dgm:cxn modelId="{7B783224-4599-455A-8F05-30849B436CFF}" type="presParOf" srcId="{8C44853C-C32E-4D1C-8903-FC58482F6591}" destId="{1AAAA8B7-7526-46F8-9064-6B9E950D88BC}" srcOrd="0" destOrd="0" presId="urn:microsoft.com/office/officeart/2005/8/layout/hierarchy2"/>
    <dgm:cxn modelId="{43E28DEC-4C98-4D0F-86FE-A6DE90385191}" type="presParOf" srcId="{D6032E29-ECCD-438E-9B03-53B7F76BD19A}" destId="{6704E0EF-AC8D-4A40-B0F1-3FF0F69F19D2}" srcOrd="1" destOrd="0" presId="urn:microsoft.com/office/officeart/2005/8/layout/hierarchy2"/>
    <dgm:cxn modelId="{BDD39771-C5A5-4F35-9356-988395EFD6D8}" type="presParOf" srcId="{6704E0EF-AC8D-4A40-B0F1-3FF0F69F19D2}" destId="{D0314FC5-6276-4A3B-8B49-D611C59444FB}" srcOrd="0" destOrd="0" presId="urn:microsoft.com/office/officeart/2005/8/layout/hierarchy2"/>
    <dgm:cxn modelId="{D53804CC-0111-4FC2-B75E-CB1FB5D40B06}" type="presParOf" srcId="{6704E0EF-AC8D-4A40-B0F1-3FF0F69F19D2}" destId="{CE3D29D5-E5B5-4D2B-B7DC-12DFC93243A0}" srcOrd="1" destOrd="0" presId="urn:microsoft.com/office/officeart/2005/8/layout/hierarchy2"/>
    <dgm:cxn modelId="{0BD0C145-3B7C-41B5-8C4E-47F3F2AB89FA}" type="presParOf" srcId="{D6032E29-ECCD-438E-9B03-53B7F76BD19A}" destId="{AA4D9894-EA77-462E-83F9-B8EE5B9903E9}" srcOrd="2" destOrd="0" presId="urn:microsoft.com/office/officeart/2005/8/layout/hierarchy2"/>
    <dgm:cxn modelId="{0F397E81-B91E-4767-9A5F-47D0F400F099}" type="presParOf" srcId="{AA4D9894-EA77-462E-83F9-B8EE5B9903E9}" destId="{D660F022-7508-4BB2-A4CF-DE67BD78C28B}" srcOrd="0" destOrd="0" presId="urn:microsoft.com/office/officeart/2005/8/layout/hierarchy2"/>
    <dgm:cxn modelId="{15D76B8D-6FEE-4C0E-A729-8447F711F9CD}" type="presParOf" srcId="{D6032E29-ECCD-438E-9B03-53B7F76BD19A}" destId="{97D8D881-88DF-498E-A2EA-2307B1B9802E}" srcOrd="3" destOrd="0" presId="urn:microsoft.com/office/officeart/2005/8/layout/hierarchy2"/>
    <dgm:cxn modelId="{08BBBF43-4765-4CB4-8F00-22052BDCAD32}" type="presParOf" srcId="{97D8D881-88DF-498E-A2EA-2307B1B9802E}" destId="{DE51CF78-7F07-45D5-B7D9-BA7168619711}" srcOrd="0" destOrd="0" presId="urn:microsoft.com/office/officeart/2005/8/layout/hierarchy2"/>
    <dgm:cxn modelId="{C75BFE7C-ADEC-4BD4-ADFB-1BC39D7C6F9C}" type="presParOf" srcId="{97D8D881-88DF-498E-A2EA-2307B1B9802E}" destId="{834523AD-F277-4D3E-9C78-613FADAF79D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C3F720-992B-4452-A4D2-B5CCE363FC19}"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vi-VN"/>
        </a:p>
      </dgm:t>
    </dgm:pt>
    <dgm:pt modelId="{EB5FA7E1-2A43-41F7-B594-7EB3C4E4F4EB}">
      <dgm:prSet phldrT="[Text]" custT="1"/>
      <dgm:spPr/>
      <dgm:t>
        <a:bodyPr/>
        <a:lstStyle/>
        <a:p>
          <a:r>
            <a:rPr lang="vi-VN" sz="4000" b="1" dirty="0"/>
            <a:t>Thăm khám</a:t>
          </a:r>
        </a:p>
      </dgm:t>
    </dgm:pt>
    <dgm:pt modelId="{43C53160-FF18-42ED-A946-BF67A08C1A25}" type="parTrans" cxnId="{59D0C570-1612-4C41-B9C3-1A35DAEED7F6}">
      <dgm:prSet/>
      <dgm:spPr/>
      <dgm:t>
        <a:bodyPr/>
        <a:lstStyle/>
        <a:p>
          <a:endParaRPr lang="vi-VN"/>
        </a:p>
      </dgm:t>
    </dgm:pt>
    <dgm:pt modelId="{8A237863-E59C-4139-B939-652FE2A047AD}" type="sibTrans" cxnId="{59D0C570-1612-4C41-B9C3-1A35DAEED7F6}">
      <dgm:prSet/>
      <dgm:spPr/>
      <dgm:t>
        <a:bodyPr/>
        <a:lstStyle/>
        <a:p>
          <a:endParaRPr lang="vi-VN"/>
        </a:p>
      </dgm:t>
    </dgm:pt>
    <dgm:pt modelId="{F2FE44B1-EAD6-4B26-AC62-14A8097E4C66}">
      <dgm:prSet phldrT="[Text]" custT="1"/>
      <dgm:spPr/>
      <dgm:t>
        <a:bodyPr/>
        <a:lstStyle/>
        <a:p>
          <a:r>
            <a:rPr lang="vi-VN" sz="3600" dirty="0"/>
            <a:t>Toàn thân</a:t>
          </a:r>
        </a:p>
      </dgm:t>
    </dgm:pt>
    <dgm:pt modelId="{9DA4EB56-7029-4174-941C-58B9B1BC1281}" type="parTrans" cxnId="{EB1E2521-C2EB-4747-93E4-3266E94739CC}">
      <dgm:prSet/>
      <dgm:spPr/>
      <dgm:t>
        <a:bodyPr/>
        <a:lstStyle/>
        <a:p>
          <a:endParaRPr lang="vi-VN"/>
        </a:p>
      </dgm:t>
    </dgm:pt>
    <dgm:pt modelId="{08B63ECC-A3B7-4F76-835C-B79CC1FADD97}" type="sibTrans" cxnId="{EB1E2521-C2EB-4747-93E4-3266E94739CC}">
      <dgm:prSet/>
      <dgm:spPr/>
      <dgm:t>
        <a:bodyPr/>
        <a:lstStyle/>
        <a:p>
          <a:endParaRPr lang="vi-VN"/>
        </a:p>
      </dgm:t>
    </dgm:pt>
    <dgm:pt modelId="{C6F4F530-6363-4F6B-AD8C-EC30DB063DC6}">
      <dgm:prSet phldrT="[Text]" custT="1"/>
      <dgm:spPr/>
      <dgm:t>
        <a:bodyPr/>
        <a:lstStyle/>
        <a:p>
          <a:pPr algn="l">
            <a:lnSpc>
              <a:spcPct val="100000"/>
            </a:lnSpc>
            <a:spcAft>
              <a:spcPts val="0"/>
            </a:spcAft>
          </a:pPr>
          <a:r>
            <a:rPr lang="vi-VN" sz="3200" dirty="0"/>
            <a:t>- Tinh thần</a:t>
          </a:r>
        </a:p>
        <a:p>
          <a:pPr algn="l">
            <a:lnSpc>
              <a:spcPct val="100000"/>
            </a:lnSpc>
            <a:spcAft>
              <a:spcPts val="0"/>
            </a:spcAft>
          </a:pPr>
          <a:r>
            <a:rPr lang="vi-VN" sz="3200" dirty="0"/>
            <a:t>- Thể trạng</a:t>
          </a:r>
        </a:p>
        <a:p>
          <a:pPr algn="l">
            <a:lnSpc>
              <a:spcPct val="100000"/>
            </a:lnSpc>
            <a:spcAft>
              <a:spcPts val="0"/>
            </a:spcAft>
          </a:pPr>
          <a:r>
            <a:rPr lang="vi-VN" sz="3200" dirty="0"/>
            <a:t>- ...</a:t>
          </a:r>
        </a:p>
      </dgm:t>
    </dgm:pt>
    <dgm:pt modelId="{263B7BA6-C7F0-4FE2-8711-06E463A993B1}" type="parTrans" cxnId="{037E15B9-79E4-481A-BC0A-868CAB05B563}">
      <dgm:prSet/>
      <dgm:spPr/>
      <dgm:t>
        <a:bodyPr/>
        <a:lstStyle/>
        <a:p>
          <a:endParaRPr lang="vi-VN"/>
        </a:p>
      </dgm:t>
    </dgm:pt>
    <dgm:pt modelId="{ABC23F01-4841-4BEA-A1BA-19A655E2436D}" type="sibTrans" cxnId="{037E15B9-79E4-481A-BC0A-868CAB05B563}">
      <dgm:prSet/>
      <dgm:spPr/>
      <dgm:t>
        <a:bodyPr/>
        <a:lstStyle/>
        <a:p>
          <a:endParaRPr lang="vi-VN"/>
        </a:p>
      </dgm:t>
    </dgm:pt>
    <dgm:pt modelId="{F51B1614-FFDD-4A6A-92B8-D6CC2BEF65E8}">
      <dgm:prSet phldrT="[Text]" custT="1"/>
      <dgm:spPr/>
      <dgm:t>
        <a:bodyPr/>
        <a:lstStyle/>
        <a:p>
          <a:r>
            <a:rPr lang="vi-VN" sz="3600" dirty="0"/>
            <a:t>Khám hô hấp</a:t>
          </a:r>
        </a:p>
      </dgm:t>
    </dgm:pt>
    <dgm:pt modelId="{91C3DD21-0474-4C9D-8144-5D4038743F22}" type="parTrans" cxnId="{5DFA899A-CB35-44D9-A966-4776401672FA}">
      <dgm:prSet/>
      <dgm:spPr/>
      <dgm:t>
        <a:bodyPr/>
        <a:lstStyle/>
        <a:p>
          <a:endParaRPr lang="vi-VN"/>
        </a:p>
      </dgm:t>
    </dgm:pt>
    <dgm:pt modelId="{E498B414-E8AE-4B25-91C2-CA0BD6FB7CFF}" type="sibTrans" cxnId="{5DFA899A-CB35-44D9-A966-4776401672FA}">
      <dgm:prSet/>
      <dgm:spPr/>
      <dgm:t>
        <a:bodyPr/>
        <a:lstStyle/>
        <a:p>
          <a:endParaRPr lang="vi-VN"/>
        </a:p>
      </dgm:t>
    </dgm:pt>
    <dgm:pt modelId="{97B87B48-6E0D-4FE4-882A-C0FEDE6629DE}">
      <dgm:prSet custT="1"/>
      <dgm:spPr/>
      <dgm:t>
        <a:bodyPr/>
        <a:lstStyle/>
        <a:p>
          <a:pPr algn="l"/>
          <a:r>
            <a:rPr lang="vi-VN" sz="3200" dirty="0"/>
            <a:t>- Quan sát</a:t>
          </a:r>
        </a:p>
        <a:p>
          <a:pPr algn="l"/>
          <a:r>
            <a:rPr lang="vi-VN" sz="3200" dirty="0"/>
            <a:t>- Đếm nhịp thở</a:t>
          </a:r>
        </a:p>
      </dgm:t>
    </dgm:pt>
    <dgm:pt modelId="{D42D6188-D915-4F7B-AF2A-EB0CBDA30C73}" type="parTrans" cxnId="{CA90D658-09FF-47B0-8372-1D0F5303F7FE}">
      <dgm:prSet/>
      <dgm:spPr/>
      <dgm:t>
        <a:bodyPr/>
        <a:lstStyle/>
        <a:p>
          <a:endParaRPr lang="vi-VN"/>
        </a:p>
      </dgm:t>
    </dgm:pt>
    <dgm:pt modelId="{D9FEB94D-3621-40DF-8E8A-7EA7F21C6ED3}" type="sibTrans" cxnId="{CA90D658-09FF-47B0-8372-1D0F5303F7FE}">
      <dgm:prSet/>
      <dgm:spPr/>
      <dgm:t>
        <a:bodyPr/>
        <a:lstStyle/>
        <a:p>
          <a:endParaRPr lang="vi-VN"/>
        </a:p>
      </dgm:t>
    </dgm:pt>
    <dgm:pt modelId="{E92FE959-2F30-446D-97A0-7DDAE8C5DC58}" type="pres">
      <dgm:prSet presAssocID="{79C3F720-992B-4452-A4D2-B5CCE363FC19}" presName="diagram" presStyleCnt="0">
        <dgm:presLayoutVars>
          <dgm:chPref val="1"/>
          <dgm:dir/>
          <dgm:animOne val="branch"/>
          <dgm:animLvl val="lvl"/>
          <dgm:resizeHandles val="exact"/>
        </dgm:presLayoutVars>
      </dgm:prSet>
      <dgm:spPr/>
    </dgm:pt>
    <dgm:pt modelId="{5B1A80B5-5A18-4A1E-A058-109B7E3F2BD8}" type="pres">
      <dgm:prSet presAssocID="{EB5FA7E1-2A43-41F7-B594-7EB3C4E4F4EB}" presName="root1" presStyleCnt="0"/>
      <dgm:spPr/>
    </dgm:pt>
    <dgm:pt modelId="{66B7088E-12DB-41A9-9CA6-C8389E82A2C0}" type="pres">
      <dgm:prSet presAssocID="{EB5FA7E1-2A43-41F7-B594-7EB3C4E4F4EB}" presName="LevelOneTextNode" presStyleLbl="node0" presStyleIdx="0" presStyleCnt="1" custLinFactNeighborX="-10059" custLinFactNeighborY="-975">
        <dgm:presLayoutVars>
          <dgm:chPref val="3"/>
        </dgm:presLayoutVars>
      </dgm:prSet>
      <dgm:spPr/>
    </dgm:pt>
    <dgm:pt modelId="{DFE04EA3-1F07-416F-A70A-C27C5D2EC26A}" type="pres">
      <dgm:prSet presAssocID="{EB5FA7E1-2A43-41F7-B594-7EB3C4E4F4EB}" presName="level2hierChild" presStyleCnt="0"/>
      <dgm:spPr/>
    </dgm:pt>
    <dgm:pt modelId="{D334C9F6-4722-42B5-BA26-B264701AC3F6}" type="pres">
      <dgm:prSet presAssocID="{9DA4EB56-7029-4174-941C-58B9B1BC1281}" presName="conn2-1" presStyleLbl="parChTrans1D2" presStyleIdx="0" presStyleCnt="2"/>
      <dgm:spPr/>
    </dgm:pt>
    <dgm:pt modelId="{1CA444D9-46E3-4807-96D9-34338DC72D22}" type="pres">
      <dgm:prSet presAssocID="{9DA4EB56-7029-4174-941C-58B9B1BC1281}" presName="connTx" presStyleLbl="parChTrans1D2" presStyleIdx="0" presStyleCnt="2"/>
      <dgm:spPr/>
    </dgm:pt>
    <dgm:pt modelId="{1AF59A9D-5DF8-49B4-BC12-FC8DE028B984}" type="pres">
      <dgm:prSet presAssocID="{F2FE44B1-EAD6-4B26-AC62-14A8097E4C66}" presName="root2" presStyleCnt="0"/>
      <dgm:spPr/>
    </dgm:pt>
    <dgm:pt modelId="{5B4DF5CF-5DBC-4EDC-B6A8-AA13253DA08B}" type="pres">
      <dgm:prSet presAssocID="{F2FE44B1-EAD6-4B26-AC62-14A8097E4C66}" presName="LevelTwoTextNode" presStyleLbl="node2" presStyleIdx="0" presStyleCnt="2" custLinFactNeighborX="13" custLinFactNeighborY="-1058">
        <dgm:presLayoutVars>
          <dgm:chPref val="3"/>
        </dgm:presLayoutVars>
      </dgm:prSet>
      <dgm:spPr/>
    </dgm:pt>
    <dgm:pt modelId="{31D4483F-E3EA-4BDA-BA7E-2FB771743DFF}" type="pres">
      <dgm:prSet presAssocID="{F2FE44B1-EAD6-4B26-AC62-14A8097E4C66}" presName="level3hierChild" presStyleCnt="0"/>
      <dgm:spPr/>
    </dgm:pt>
    <dgm:pt modelId="{D22D3D8A-B1BB-4725-9E9B-685A44CB08BF}" type="pres">
      <dgm:prSet presAssocID="{263B7BA6-C7F0-4FE2-8711-06E463A993B1}" presName="conn2-1" presStyleLbl="parChTrans1D3" presStyleIdx="0" presStyleCnt="2"/>
      <dgm:spPr/>
    </dgm:pt>
    <dgm:pt modelId="{1D0F8F43-AA5A-4324-8E14-95CBEAC34C6E}" type="pres">
      <dgm:prSet presAssocID="{263B7BA6-C7F0-4FE2-8711-06E463A993B1}" presName="connTx" presStyleLbl="parChTrans1D3" presStyleIdx="0" presStyleCnt="2"/>
      <dgm:spPr/>
    </dgm:pt>
    <dgm:pt modelId="{12F60702-66C3-4623-BFA6-EDB0089FFEB8}" type="pres">
      <dgm:prSet presAssocID="{C6F4F530-6363-4F6B-AD8C-EC30DB063DC6}" presName="root2" presStyleCnt="0"/>
      <dgm:spPr/>
    </dgm:pt>
    <dgm:pt modelId="{59820B5F-35A8-464A-9AB4-3A20EA62E555}" type="pres">
      <dgm:prSet presAssocID="{C6F4F530-6363-4F6B-AD8C-EC30DB063DC6}" presName="LevelTwoTextNode" presStyleLbl="node3" presStyleIdx="0" presStyleCnt="2">
        <dgm:presLayoutVars>
          <dgm:chPref val="3"/>
        </dgm:presLayoutVars>
      </dgm:prSet>
      <dgm:spPr/>
    </dgm:pt>
    <dgm:pt modelId="{6C634AF8-76C7-4C4F-8C10-1BA95A1B2AD2}" type="pres">
      <dgm:prSet presAssocID="{C6F4F530-6363-4F6B-AD8C-EC30DB063DC6}" presName="level3hierChild" presStyleCnt="0"/>
      <dgm:spPr/>
    </dgm:pt>
    <dgm:pt modelId="{C31AAFB9-8947-4B4A-9063-9E2C0FFE2D11}" type="pres">
      <dgm:prSet presAssocID="{91C3DD21-0474-4C9D-8144-5D4038743F22}" presName="conn2-1" presStyleLbl="parChTrans1D2" presStyleIdx="1" presStyleCnt="2"/>
      <dgm:spPr/>
    </dgm:pt>
    <dgm:pt modelId="{564E7785-B00F-4833-8E74-E00F7AB5BDD0}" type="pres">
      <dgm:prSet presAssocID="{91C3DD21-0474-4C9D-8144-5D4038743F22}" presName="connTx" presStyleLbl="parChTrans1D2" presStyleIdx="1" presStyleCnt="2"/>
      <dgm:spPr/>
    </dgm:pt>
    <dgm:pt modelId="{AA167DA9-D6A1-4673-8B8A-FCF06ABE8F6E}" type="pres">
      <dgm:prSet presAssocID="{F51B1614-FFDD-4A6A-92B8-D6CC2BEF65E8}" presName="root2" presStyleCnt="0"/>
      <dgm:spPr/>
    </dgm:pt>
    <dgm:pt modelId="{CFD8235C-B5F2-44DA-A6CC-6FB5CE431BB8}" type="pres">
      <dgm:prSet presAssocID="{F51B1614-FFDD-4A6A-92B8-D6CC2BEF65E8}" presName="LevelTwoTextNode" presStyleLbl="node2" presStyleIdx="1" presStyleCnt="2">
        <dgm:presLayoutVars>
          <dgm:chPref val="3"/>
        </dgm:presLayoutVars>
      </dgm:prSet>
      <dgm:spPr/>
    </dgm:pt>
    <dgm:pt modelId="{42BA0FBD-809E-49F9-8DA9-24A0EC24BFF4}" type="pres">
      <dgm:prSet presAssocID="{F51B1614-FFDD-4A6A-92B8-D6CC2BEF65E8}" presName="level3hierChild" presStyleCnt="0"/>
      <dgm:spPr/>
    </dgm:pt>
    <dgm:pt modelId="{D576FB11-7D84-438A-8B90-9071E5E067E2}" type="pres">
      <dgm:prSet presAssocID="{D42D6188-D915-4F7B-AF2A-EB0CBDA30C73}" presName="conn2-1" presStyleLbl="parChTrans1D3" presStyleIdx="1" presStyleCnt="2"/>
      <dgm:spPr/>
    </dgm:pt>
    <dgm:pt modelId="{AC23EAB7-64A3-49BC-ADA6-EDFBA67E5DB5}" type="pres">
      <dgm:prSet presAssocID="{D42D6188-D915-4F7B-AF2A-EB0CBDA30C73}" presName="connTx" presStyleLbl="parChTrans1D3" presStyleIdx="1" presStyleCnt="2"/>
      <dgm:spPr/>
    </dgm:pt>
    <dgm:pt modelId="{72D90776-AA35-4662-9F4C-43D8AAAA4E33}" type="pres">
      <dgm:prSet presAssocID="{97B87B48-6E0D-4FE4-882A-C0FEDE6629DE}" presName="root2" presStyleCnt="0"/>
      <dgm:spPr/>
    </dgm:pt>
    <dgm:pt modelId="{EDD288E7-9C63-4BD9-B603-4CDE221DABFE}" type="pres">
      <dgm:prSet presAssocID="{97B87B48-6E0D-4FE4-882A-C0FEDE6629DE}" presName="LevelTwoTextNode" presStyleLbl="node3" presStyleIdx="1" presStyleCnt="2" custLinFactNeighborY="868">
        <dgm:presLayoutVars>
          <dgm:chPref val="3"/>
        </dgm:presLayoutVars>
      </dgm:prSet>
      <dgm:spPr/>
    </dgm:pt>
    <dgm:pt modelId="{F01885F7-0CF6-492B-9577-A8970D94E1FA}" type="pres">
      <dgm:prSet presAssocID="{97B87B48-6E0D-4FE4-882A-C0FEDE6629DE}" presName="level3hierChild" presStyleCnt="0"/>
      <dgm:spPr/>
    </dgm:pt>
  </dgm:ptLst>
  <dgm:cxnLst>
    <dgm:cxn modelId="{38B4E71C-503A-45E5-A389-13865E7D52F6}" type="presOf" srcId="{91C3DD21-0474-4C9D-8144-5D4038743F22}" destId="{564E7785-B00F-4833-8E74-E00F7AB5BDD0}" srcOrd="1" destOrd="0" presId="urn:microsoft.com/office/officeart/2005/8/layout/hierarchy2"/>
    <dgm:cxn modelId="{EB1E2521-C2EB-4747-93E4-3266E94739CC}" srcId="{EB5FA7E1-2A43-41F7-B594-7EB3C4E4F4EB}" destId="{F2FE44B1-EAD6-4B26-AC62-14A8097E4C66}" srcOrd="0" destOrd="0" parTransId="{9DA4EB56-7029-4174-941C-58B9B1BC1281}" sibTransId="{08B63ECC-A3B7-4F76-835C-B79CC1FADD97}"/>
    <dgm:cxn modelId="{D931485B-26DA-4380-8A89-55941D41E6A7}" type="presOf" srcId="{79C3F720-992B-4452-A4D2-B5CCE363FC19}" destId="{E92FE959-2F30-446D-97A0-7DDAE8C5DC58}" srcOrd="0" destOrd="0" presId="urn:microsoft.com/office/officeart/2005/8/layout/hierarchy2"/>
    <dgm:cxn modelId="{C5B03B64-8205-40C4-9942-D523D7054941}" type="presOf" srcId="{91C3DD21-0474-4C9D-8144-5D4038743F22}" destId="{C31AAFB9-8947-4B4A-9063-9E2C0FFE2D11}" srcOrd="0" destOrd="0" presId="urn:microsoft.com/office/officeart/2005/8/layout/hierarchy2"/>
    <dgm:cxn modelId="{59D0C570-1612-4C41-B9C3-1A35DAEED7F6}" srcId="{79C3F720-992B-4452-A4D2-B5CCE363FC19}" destId="{EB5FA7E1-2A43-41F7-B594-7EB3C4E4F4EB}" srcOrd="0" destOrd="0" parTransId="{43C53160-FF18-42ED-A946-BF67A08C1A25}" sibTransId="{8A237863-E59C-4139-B939-652FE2A047AD}"/>
    <dgm:cxn modelId="{CA90D658-09FF-47B0-8372-1D0F5303F7FE}" srcId="{F51B1614-FFDD-4A6A-92B8-D6CC2BEF65E8}" destId="{97B87B48-6E0D-4FE4-882A-C0FEDE6629DE}" srcOrd="0" destOrd="0" parTransId="{D42D6188-D915-4F7B-AF2A-EB0CBDA30C73}" sibTransId="{D9FEB94D-3621-40DF-8E8A-7EA7F21C6ED3}"/>
    <dgm:cxn modelId="{5DFA899A-CB35-44D9-A966-4776401672FA}" srcId="{EB5FA7E1-2A43-41F7-B594-7EB3C4E4F4EB}" destId="{F51B1614-FFDD-4A6A-92B8-D6CC2BEF65E8}" srcOrd="1" destOrd="0" parTransId="{91C3DD21-0474-4C9D-8144-5D4038743F22}" sibTransId="{E498B414-E8AE-4B25-91C2-CA0BD6FB7CFF}"/>
    <dgm:cxn modelId="{2F1BFF9D-8AEF-4EA0-9F18-2DCAB37F9BC0}" type="presOf" srcId="{D42D6188-D915-4F7B-AF2A-EB0CBDA30C73}" destId="{D576FB11-7D84-438A-8B90-9071E5E067E2}" srcOrd="0" destOrd="0" presId="urn:microsoft.com/office/officeart/2005/8/layout/hierarchy2"/>
    <dgm:cxn modelId="{E22A459E-5911-48E7-998D-BE099C5B0590}" type="presOf" srcId="{C6F4F530-6363-4F6B-AD8C-EC30DB063DC6}" destId="{59820B5F-35A8-464A-9AB4-3A20EA62E555}" srcOrd="0" destOrd="0" presId="urn:microsoft.com/office/officeart/2005/8/layout/hierarchy2"/>
    <dgm:cxn modelId="{BB5A88B0-4E52-4E87-8848-9A4498DFA6E4}" type="presOf" srcId="{9DA4EB56-7029-4174-941C-58B9B1BC1281}" destId="{D334C9F6-4722-42B5-BA26-B264701AC3F6}" srcOrd="0" destOrd="0" presId="urn:microsoft.com/office/officeart/2005/8/layout/hierarchy2"/>
    <dgm:cxn modelId="{9F6C35B3-FC76-48CB-9E6C-E38D587C8435}" type="presOf" srcId="{F2FE44B1-EAD6-4B26-AC62-14A8097E4C66}" destId="{5B4DF5CF-5DBC-4EDC-B6A8-AA13253DA08B}" srcOrd="0" destOrd="0" presId="urn:microsoft.com/office/officeart/2005/8/layout/hierarchy2"/>
    <dgm:cxn modelId="{109BC0B3-8B8F-4801-AA53-BDFB1464AF1A}" type="presOf" srcId="{D42D6188-D915-4F7B-AF2A-EB0CBDA30C73}" destId="{AC23EAB7-64A3-49BC-ADA6-EDFBA67E5DB5}" srcOrd="1" destOrd="0" presId="urn:microsoft.com/office/officeart/2005/8/layout/hierarchy2"/>
    <dgm:cxn modelId="{037E15B9-79E4-481A-BC0A-868CAB05B563}" srcId="{F2FE44B1-EAD6-4B26-AC62-14A8097E4C66}" destId="{C6F4F530-6363-4F6B-AD8C-EC30DB063DC6}" srcOrd="0" destOrd="0" parTransId="{263B7BA6-C7F0-4FE2-8711-06E463A993B1}" sibTransId="{ABC23F01-4841-4BEA-A1BA-19A655E2436D}"/>
    <dgm:cxn modelId="{03D896B9-C6C4-4956-9213-BA14349434E6}" type="presOf" srcId="{97B87B48-6E0D-4FE4-882A-C0FEDE6629DE}" destId="{EDD288E7-9C63-4BD9-B603-4CDE221DABFE}" srcOrd="0" destOrd="0" presId="urn:microsoft.com/office/officeart/2005/8/layout/hierarchy2"/>
    <dgm:cxn modelId="{C66639C9-7D42-46B4-AD81-FB054EAAFC4A}" type="presOf" srcId="{F51B1614-FFDD-4A6A-92B8-D6CC2BEF65E8}" destId="{CFD8235C-B5F2-44DA-A6CC-6FB5CE431BB8}" srcOrd="0" destOrd="0" presId="urn:microsoft.com/office/officeart/2005/8/layout/hierarchy2"/>
    <dgm:cxn modelId="{3E88E1CF-3361-46D9-AF0E-64F7527E54F4}" type="presOf" srcId="{263B7BA6-C7F0-4FE2-8711-06E463A993B1}" destId="{D22D3D8A-B1BB-4725-9E9B-685A44CB08BF}" srcOrd="0" destOrd="0" presId="urn:microsoft.com/office/officeart/2005/8/layout/hierarchy2"/>
    <dgm:cxn modelId="{F49370D1-563D-4095-95FB-D38B940A7899}" type="presOf" srcId="{EB5FA7E1-2A43-41F7-B594-7EB3C4E4F4EB}" destId="{66B7088E-12DB-41A9-9CA6-C8389E82A2C0}" srcOrd="0" destOrd="0" presId="urn:microsoft.com/office/officeart/2005/8/layout/hierarchy2"/>
    <dgm:cxn modelId="{461F86D9-08A2-422A-A27E-7EAF35B9CE64}" type="presOf" srcId="{9DA4EB56-7029-4174-941C-58B9B1BC1281}" destId="{1CA444D9-46E3-4807-96D9-34338DC72D22}" srcOrd="1" destOrd="0" presId="urn:microsoft.com/office/officeart/2005/8/layout/hierarchy2"/>
    <dgm:cxn modelId="{9136F4E3-2700-443E-B62D-01664A286468}" type="presOf" srcId="{263B7BA6-C7F0-4FE2-8711-06E463A993B1}" destId="{1D0F8F43-AA5A-4324-8E14-95CBEAC34C6E}" srcOrd="1" destOrd="0" presId="urn:microsoft.com/office/officeart/2005/8/layout/hierarchy2"/>
    <dgm:cxn modelId="{E655D151-5267-4C09-AD27-4D8AB40E4824}" type="presParOf" srcId="{E92FE959-2F30-446D-97A0-7DDAE8C5DC58}" destId="{5B1A80B5-5A18-4A1E-A058-109B7E3F2BD8}" srcOrd="0" destOrd="0" presId="urn:microsoft.com/office/officeart/2005/8/layout/hierarchy2"/>
    <dgm:cxn modelId="{BFB79A36-BA2F-4680-8761-14188C124077}" type="presParOf" srcId="{5B1A80B5-5A18-4A1E-A058-109B7E3F2BD8}" destId="{66B7088E-12DB-41A9-9CA6-C8389E82A2C0}" srcOrd="0" destOrd="0" presId="urn:microsoft.com/office/officeart/2005/8/layout/hierarchy2"/>
    <dgm:cxn modelId="{ABDCEE93-0F51-4A69-B83F-A62C5346C4B1}" type="presParOf" srcId="{5B1A80B5-5A18-4A1E-A058-109B7E3F2BD8}" destId="{DFE04EA3-1F07-416F-A70A-C27C5D2EC26A}" srcOrd="1" destOrd="0" presId="urn:microsoft.com/office/officeart/2005/8/layout/hierarchy2"/>
    <dgm:cxn modelId="{FD9EFA9F-E805-4363-8AA5-993422FE69F8}" type="presParOf" srcId="{DFE04EA3-1F07-416F-A70A-C27C5D2EC26A}" destId="{D334C9F6-4722-42B5-BA26-B264701AC3F6}" srcOrd="0" destOrd="0" presId="urn:microsoft.com/office/officeart/2005/8/layout/hierarchy2"/>
    <dgm:cxn modelId="{1472C912-5734-4885-807A-B6E577E442EE}" type="presParOf" srcId="{D334C9F6-4722-42B5-BA26-B264701AC3F6}" destId="{1CA444D9-46E3-4807-96D9-34338DC72D22}" srcOrd="0" destOrd="0" presId="urn:microsoft.com/office/officeart/2005/8/layout/hierarchy2"/>
    <dgm:cxn modelId="{FEA5C838-DC6B-4F90-9453-E86774FB9BA0}" type="presParOf" srcId="{DFE04EA3-1F07-416F-A70A-C27C5D2EC26A}" destId="{1AF59A9D-5DF8-49B4-BC12-FC8DE028B984}" srcOrd="1" destOrd="0" presId="urn:microsoft.com/office/officeart/2005/8/layout/hierarchy2"/>
    <dgm:cxn modelId="{77332CD3-5E8F-43FE-8E04-57B7484C9E5F}" type="presParOf" srcId="{1AF59A9D-5DF8-49B4-BC12-FC8DE028B984}" destId="{5B4DF5CF-5DBC-4EDC-B6A8-AA13253DA08B}" srcOrd="0" destOrd="0" presId="urn:microsoft.com/office/officeart/2005/8/layout/hierarchy2"/>
    <dgm:cxn modelId="{B35FED23-D547-415B-9F5E-96ACB6096C70}" type="presParOf" srcId="{1AF59A9D-5DF8-49B4-BC12-FC8DE028B984}" destId="{31D4483F-E3EA-4BDA-BA7E-2FB771743DFF}" srcOrd="1" destOrd="0" presId="urn:microsoft.com/office/officeart/2005/8/layout/hierarchy2"/>
    <dgm:cxn modelId="{FC324320-BF7D-47AE-9F7D-8113E0BD1C58}" type="presParOf" srcId="{31D4483F-E3EA-4BDA-BA7E-2FB771743DFF}" destId="{D22D3D8A-B1BB-4725-9E9B-685A44CB08BF}" srcOrd="0" destOrd="0" presId="urn:microsoft.com/office/officeart/2005/8/layout/hierarchy2"/>
    <dgm:cxn modelId="{66938B8B-BE96-43CB-9F20-7FF0C979C6CC}" type="presParOf" srcId="{D22D3D8A-B1BB-4725-9E9B-685A44CB08BF}" destId="{1D0F8F43-AA5A-4324-8E14-95CBEAC34C6E}" srcOrd="0" destOrd="0" presId="urn:microsoft.com/office/officeart/2005/8/layout/hierarchy2"/>
    <dgm:cxn modelId="{89F77067-F8CD-46B8-8F6D-17F139D466F2}" type="presParOf" srcId="{31D4483F-E3EA-4BDA-BA7E-2FB771743DFF}" destId="{12F60702-66C3-4623-BFA6-EDB0089FFEB8}" srcOrd="1" destOrd="0" presId="urn:microsoft.com/office/officeart/2005/8/layout/hierarchy2"/>
    <dgm:cxn modelId="{9E2F4454-FE4B-469A-AEE2-E338ED1EB334}" type="presParOf" srcId="{12F60702-66C3-4623-BFA6-EDB0089FFEB8}" destId="{59820B5F-35A8-464A-9AB4-3A20EA62E555}" srcOrd="0" destOrd="0" presId="urn:microsoft.com/office/officeart/2005/8/layout/hierarchy2"/>
    <dgm:cxn modelId="{231F8BA0-BE9F-434D-ADA2-551E6F9034E4}" type="presParOf" srcId="{12F60702-66C3-4623-BFA6-EDB0089FFEB8}" destId="{6C634AF8-76C7-4C4F-8C10-1BA95A1B2AD2}" srcOrd="1" destOrd="0" presId="urn:microsoft.com/office/officeart/2005/8/layout/hierarchy2"/>
    <dgm:cxn modelId="{9E16579D-9A04-46CA-84D6-D3DF7241551D}" type="presParOf" srcId="{DFE04EA3-1F07-416F-A70A-C27C5D2EC26A}" destId="{C31AAFB9-8947-4B4A-9063-9E2C0FFE2D11}" srcOrd="2" destOrd="0" presId="urn:microsoft.com/office/officeart/2005/8/layout/hierarchy2"/>
    <dgm:cxn modelId="{598A5B1A-926C-4237-ADA9-A8583E0F568E}" type="presParOf" srcId="{C31AAFB9-8947-4B4A-9063-9E2C0FFE2D11}" destId="{564E7785-B00F-4833-8E74-E00F7AB5BDD0}" srcOrd="0" destOrd="0" presId="urn:microsoft.com/office/officeart/2005/8/layout/hierarchy2"/>
    <dgm:cxn modelId="{F7EB63CE-8EEB-40A9-83B4-636A065CBA85}" type="presParOf" srcId="{DFE04EA3-1F07-416F-A70A-C27C5D2EC26A}" destId="{AA167DA9-D6A1-4673-8B8A-FCF06ABE8F6E}" srcOrd="3" destOrd="0" presId="urn:microsoft.com/office/officeart/2005/8/layout/hierarchy2"/>
    <dgm:cxn modelId="{6D64BE32-95D4-4CF7-9DBC-9F0CA16211F4}" type="presParOf" srcId="{AA167DA9-D6A1-4673-8B8A-FCF06ABE8F6E}" destId="{CFD8235C-B5F2-44DA-A6CC-6FB5CE431BB8}" srcOrd="0" destOrd="0" presId="urn:microsoft.com/office/officeart/2005/8/layout/hierarchy2"/>
    <dgm:cxn modelId="{88262844-7928-4929-AC76-C3D6E610C428}" type="presParOf" srcId="{AA167DA9-D6A1-4673-8B8A-FCF06ABE8F6E}" destId="{42BA0FBD-809E-49F9-8DA9-24A0EC24BFF4}" srcOrd="1" destOrd="0" presId="urn:microsoft.com/office/officeart/2005/8/layout/hierarchy2"/>
    <dgm:cxn modelId="{F217CB89-7324-4170-8D19-21FDFF615A2C}" type="presParOf" srcId="{42BA0FBD-809E-49F9-8DA9-24A0EC24BFF4}" destId="{D576FB11-7D84-438A-8B90-9071E5E067E2}" srcOrd="0" destOrd="0" presId="urn:microsoft.com/office/officeart/2005/8/layout/hierarchy2"/>
    <dgm:cxn modelId="{C60256D0-4E5D-49B2-A72B-6F63EC42B843}" type="presParOf" srcId="{D576FB11-7D84-438A-8B90-9071E5E067E2}" destId="{AC23EAB7-64A3-49BC-ADA6-EDFBA67E5DB5}" srcOrd="0" destOrd="0" presId="urn:microsoft.com/office/officeart/2005/8/layout/hierarchy2"/>
    <dgm:cxn modelId="{56008311-4494-4040-98D4-8078B423AEE4}" type="presParOf" srcId="{42BA0FBD-809E-49F9-8DA9-24A0EC24BFF4}" destId="{72D90776-AA35-4662-9F4C-43D8AAAA4E33}" srcOrd="1" destOrd="0" presId="urn:microsoft.com/office/officeart/2005/8/layout/hierarchy2"/>
    <dgm:cxn modelId="{AB63765D-46EE-4378-93EE-04267BAA09A7}" type="presParOf" srcId="{72D90776-AA35-4662-9F4C-43D8AAAA4E33}" destId="{EDD288E7-9C63-4BD9-B603-4CDE221DABFE}" srcOrd="0" destOrd="0" presId="urn:microsoft.com/office/officeart/2005/8/layout/hierarchy2"/>
    <dgm:cxn modelId="{4CBB734F-C616-43B3-836A-D7C17B85210E}" type="presParOf" srcId="{72D90776-AA35-4662-9F4C-43D8AAAA4E33}" destId="{F01885F7-0CF6-492B-9577-A8970D94E1F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F259B3-78F8-4283-9295-6AF5BD4AA1AF}"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vi-VN"/>
        </a:p>
      </dgm:t>
    </dgm:pt>
    <dgm:pt modelId="{8A3CB7EE-D49F-4B7B-B4D2-10552BB11107}">
      <dgm:prSet phldrT="[Text]" custT="1"/>
      <dgm:spPr/>
      <dgm:t>
        <a:bodyPr/>
        <a:lstStyle/>
        <a:p>
          <a:r>
            <a:rPr lang="vi-VN" sz="3600" dirty="0"/>
            <a:t>Người bệnh hồi hộp đánh trống ngực, khó thở khi gắng sức do cường giáp</a:t>
          </a:r>
        </a:p>
      </dgm:t>
    </dgm:pt>
    <dgm:pt modelId="{759F49E1-3174-45BF-8473-81323B071A8B}" type="parTrans" cxnId="{E7B2FB59-131F-477D-93A9-DA73D99DB86D}">
      <dgm:prSet/>
      <dgm:spPr/>
      <dgm:t>
        <a:bodyPr/>
        <a:lstStyle/>
        <a:p>
          <a:endParaRPr lang="vi-VN"/>
        </a:p>
      </dgm:t>
    </dgm:pt>
    <dgm:pt modelId="{4EAF7D94-FFAC-4DB0-A9A2-5C07BF1C7819}" type="sibTrans" cxnId="{E7B2FB59-131F-477D-93A9-DA73D99DB86D}">
      <dgm:prSet/>
      <dgm:spPr/>
      <dgm:t>
        <a:bodyPr/>
        <a:lstStyle/>
        <a:p>
          <a:endParaRPr lang="vi-VN"/>
        </a:p>
      </dgm:t>
    </dgm:pt>
    <dgm:pt modelId="{1645D0D9-1664-4938-875E-9FCFFDC40FBC}">
      <dgm:prSet phldrT="[Text]" custT="1"/>
      <dgm:spPr/>
      <dgm:t>
        <a:bodyPr/>
        <a:lstStyle/>
        <a:p>
          <a:r>
            <a:rPr lang="vi-VN" sz="3600" dirty="0"/>
            <a:t>Thể trạng người bệnh gầy</a:t>
          </a:r>
        </a:p>
      </dgm:t>
    </dgm:pt>
    <dgm:pt modelId="{6D58846B-F821-4173-893A-DD60E40CCE31}" type="parTrans" cxnId="{F6EC7126-F4DF-4B28-8B29-A898CF572CF3}">
      <dgm:prSet/>
      <dgm:spPr/>
      <dgm:t>
        <a:bodyPr/>
        <a:lstStyle/>
        <a:p>
          <a:endParaRPr lang="vi-VN"/>
        </a:p>
      </dgm:t>
    </dgm:pt>
    <dgm:pt modelId="{0F543804-F3AA-49C1-B40C-5CBE9A696C5E}" type="sibTrans" cxnId="{F6EC7126-F4DF-4B28-8B29-A898CF572CF3}">
      <dgm:prSet/>
      <dgm:spPr/>
      <dgm:t>
        <a:bodyPr/>
        <a:lstStyle/>
        <a:p>
          <a:endParaRPr lang="vi-VN"/>
        </a:p>
      </dgm:t>
    </dgm:pt>
    <dgm:pt modelId="{1495B06C-2349-495E-8BFB-4494227C2A05}">
      <dgm:prSet custT="1"/>
      <dgm:spPr/>
      <dgm:t>
        <a:bodyPr/>
        <a:lstStyle/>
        <a:p>
          <a:r>
            <a:rPr lang="vi-VN" sz="3600" dirty="0"/>
            <a:t>Bướu giáp, hormone tuyến giáp tăng cao</a:t>
          </a:r>
        </a:p>
      </dgm:t>
    </dgm:pt>
    <dgm:pt modelId="{F449F4DE-1CF8-4935-9F19-E30F9FB6D5E6}" type="parTrans" cxnId="{EE8EFCF2-04A3-446D-9C5D-2BB7F14C38B5}">
      <dgm:prSet/>
      <dgm:spPr/>
      <dgm:t>
        <a:bodyPr/>
        <a:lstStyle/>
        <a:p>
          <a:endParaRPr lang="vi-VN"/>
        </a:p>
      </dgm:t>
    </dgm:pt>
    <dgm:pt modelId="{6AAAD904-3FF9-427A-9597-3CB016917A31}" type="sibTrans" cxnId="{EE8EFCF2-04A3-446D-9C5D-2BB7F14C38B5}">
      <dgm:prSet/>
      <dgm:spPr/>
      <dgm:t>
        <a:bodyPr/>
        <a:lstStyle/>
        <a:p>
          <a:endParaRPr lang="vi-VN"/>
        </a:p>
      </dgm:t>
    </dgm:pt>
    <dgm:pt modelId="{180FC910-56C7-4E23-B7D0-52CF801FDE7A}">
      <dgm:prSet custT="1"/>
      <dgm:spPr/>
      <dgm:t>
        <a:bodyPr/>
        <a:lstStyle/>
        <a:p>
          <a:r>
            <a:rPr lang="vi-VN" sz="3600" dirty="0"/>
            <a:t>Nguy cơ tác dụng không mong muốn của thuốc</a:t>
          </a:r>
        </a:p>
      </dgm:t>
    </dgm:pt>
    <dgm:pt modelId="{6C71BA4F-F106-4B17-9462-71766D2DD72D}" type="parTrans" cxnId="{3033F043-5B28-4650-BABE-FE28AD1EB12E}">
      <dgm:prSet/>
      <dgm:spPr/>
      <dgm:t>
        <a:bodyPr/>
        <a:lstStyle/>
        <a:p>
          <a:endParaRPr lang="vi-VN"/>
        </a:p>
      </dgm:t>
    </dgm:pt>
    <dgm:pt modelId="{FE20F915-C750-450E-A009-80102CD370D0}" type="sibTrans" cxnId="{3033F043-5B28-4650-BABE-FE28AD1EB12E}">
      <dgm:prSet/>
      <dgm:spPr/>
      <dgm:t>
        <a:bodyPr/>
        <a:lstStyle/>
        <a:p>
          <a:endParaRPr lang="vi-VN"/>
        </a:p>
      </dgm:t>
    </dgm:pt>
    <dgm:pt modelId="{B823A800-BB1E-463E-9D10-A690F3F3C633}" type="pres">
      <dgm:prSet presAssocID="{73F259B3-78F8-4283-9295-6AF5BD4AA1AF}" presName="Name0" presStyleCnt="0">
        <dgm:presLayoutVars>
          <dgm:chMax val="7"/>
          <dgm:chPref val="7"/>
          <dgm:dir/>
        </dgm:presLayoutVars>
      </dgm:prSet>
      <dgm:spPr/>
    </dgm:pt>
    <dgm:pt modelId="{2E346E62-7387-4A83-90CD-B4D32EC72687}" type="pres">
      <dgm:prSet presAssocID="{73F259B3-78F8-4283-9295-6AF5BD4AA1AF}" presName="Name1" presStyleCnt="0"/>
      <dgm:spPr/>
    </dgm:pt>
    <dgm:pt modelId="{F47808BA-D2F8-4634-80DE-20A417928C96}" type="pres">
      <dgm:prSet presAssocID="{73F259B3-78F8-4283-9295-6AF5BD4AA1AF}" presName="cycle" presStyleCnt="0"/>
      <dgm:spPr/>
    </dgm:pt>
    <dgm:pt modelId="{DBF21F1E-5304-4787-B6B1-E09E0A5CD6A8}" type="pres">
      <dgm:prSet presAssocID="{73F259B3-78F8-4283-9295-6AF5BD4AA1AF}" presName="srcNode" presStyleLbl="node1" presStyleIdx="0" presStyleCnt="4"/>
      <dgm:spPr/>
    </dgm:pt>
    <dgm:pt modelId="{929976E0-4E5C-4606-9A63-8C9E75715E8D}" type="pres">
      <dgm:prSet presAssocID="{73F259B3-78F8-4283-9295-6AF5BD4AA1AF}" presName="conn" presStyleLbl="parChTrans1D2" presStyleIdx="0" presStyleCnt="1"/>
      <dgm:spPr/>
    </dgm:pt>
    <dgm:pt modelId="{9A80537B-F01F-4408-A07C-093135C69F58}" type="pres">
      <dgm:prSet presAssocID="{73F259B3-78F8-4283-9295-6AF5BD4AA1AF}" presName="extraNode" presStyleLbl="node1" presStyleIdx="0" presStyleCnt="4"/>
      <dgm:spPr/>
    </dgm:pt>
    <dgm:pt modelId="{9D51B08C-F55C-44A4-9122-CC6AA7050C25}" type="pres">
      <dgm:prSet presAssocID="{73F259B3-78F8-4283-9295-6AF5BD4AA1AF}" presName="dstNode" presStyleLbl="node1" presStyleIdx="0" presStyleCnt="4"/>
      <dgm:spPr/>
    </dgm:pt>
    <dgm:pt modelId="{6AEE4B41-DFEB-4F6E-AED6-8A74F7DBDF89}" type="pres">
      <dgm:prSet presAssocID="{8A3CB7EE-D49F-4B7B-B4D2-10552BB11107}" presName="text_1" presStyleLbl="node1" presStyleIdx="0" presStyleCnt="4" custScaleY="144557">
        <dgm:presLayoutVars>
          <dgm:bulletEnabled val="1"/>
        </dgm:presLayoutVars>
      </dgm:prSet>
      <dgm:spPr/>
    </dgm:pt>
    <dgm:pt modelId="{5FF4AD6E-875C-4C02-8992-4D2A9A2A1AE3}" type="pres">
      <dgm:prSet presAssocID="{8A3CB7EE-D49F-4B7B-B4D2-10552BB11107}" presName="accent_1" presStyleCnt="0"/>
      <dgm:spPr/>
    </dgm:pt>
    <dgm:pt modelId="{8FAE1E93-3004-4F89-859E-8B48511D1A10}" type="pres">
      <dgm:prSet presAssocID="{8A3CB7EE-D49F-4B7B-B4D2-10552BB11107}" presName="accentRepeatNode" presStyleLbl="solidFgAcc1" presStyleIdx="0" presStyleCnt="4"/>
      <dgm:spPr>
        <a:blipFill rotWithShape="0">
          <a:blip xmlns:r="http://schemas.openxmlformats.org/officeDocument/2006/relationships" r:embed="rId1"/>
          <a:stretch>
            <a:fillRect/>
          </a:stretch>
        </a:blipFill>
      </dgm:spPr>
    </dgm:pt>
    <dgm:pt modelId="{01466047-11F9-4122-B8D1-EF15C5CD930D}" type="pres">
      <dgm:prSet presAssocID="{1645D0D9-1664-4938-875E-9FCFFDC40FBC}" presName="text_2" presStyleLbl="node1" presStyleIdx="1" presStyleCnt="4">
        <dgm:presLayoutVars>
          <dgm:bulletEnabled val="1"/>
        </dgm:presLayoutVars>
      </dgm:prSet>
      <dgm:spPr/>
    </dgm:pt>
    <dgm:pt modelId="{3E6A37EB-0346-4801-9960-89E09D342795}" type="pres">
      <dgm:prSet presAssocID="{1645D0D9-1664-4938-875E-9FCFFDC40FBC}" presName="accent_2" presStyleCnt="0"/>
      <dgm:spPr/>
    </dgm:pt>
    <dgm:pt modelId="{8000090A-933B-4E1F-BEC1-200DF63A245D}" type="pres">
      <dgm:prSet presAssocID="{1645D0D9-1664-4938-875E-9FCFFDC40FBC}" presName="accentRepeatNode" presStyleLbl="solidFgAcc1" presStyleIdx="1" presStyleCnt="4"/>
      <dgm:spPr>
        <a:blipFill rotWithShape="0">
          <a:blip xmlns:r="http://schemas.openxmlformats.org/officeDocument/2006/relationships" r:embed="rId2"/>
          <a:stretch>
            <a:fillRect/>
          </a:stretch>
        </a:blipFill>
      </dgm:spPr>
    </dgm:pt>
    <dgm:pt modelId="{3E84B461-1619-4B3C-92DA-26608EDD944D}" type="pres">
      <dgm:prSet presAssocID="{1495B06C-2349-495E-8BFB-4494227C2A05}" presName="text_3" presStyleLbl="node1" presStyleIdx="2" presStyleCnt="4">
        <dgm:presLayoutVars>
          <dgm:bulletEnabled val="1"/>
        </dgm:presLayoutVars>
      </dgm:prSet>
      <dgm:spPr/>
    </dgm:pt>
    <dgm:pt modelId="{61242D31-3C79-460E-85CC-2DD68D3EA40A}" type="pres">
      <dgm:prSet presAssocID="{1495B06C-2349-495E-8BFB-4494227C2A05}" presName="accent_3" presStyleCnt="0"/>
      <dgm:spPr/>
    </dgm:pt>
    <dgm:pt modelId="{19137045-0952-4298-AABF-B5F08231C616}" type="pres">
      <dgm:prSet presAssocID="{1495B06C-2349-495E-8BFB-4494227C2A05}" presName="accentRepeatNode" presStyleLbl="solidFgAcc1" presStyleIdx="2" presStyleCnt="4"/>
      <dgm:spPr>
        <a:blipFill rotWithShape="0">
          <a:blip xmlns:r="http://schemas.openxmlformats.org/officeDocument/2006/relationships" r:embed="rId3"/>
          <a:stretch>
            <a:fillRect/>
          </a:stretch>
        </a:blipFill>
      </dgm:spPr>
    </dgm:pt>
    <dgm:pt modelId="{1C99A5CF-AD7D-426B-B24B-CCA9584CA138}" type="pres">
      <dgm:prSet presAssocID="{180FC910-56C7-4E23-B7D0-52CF801FDE7A}" presName="text_4" presStyleLbl="node1" presStyleIdx="3" presStyleCnt="4">
        <dgm:presLayoutVars>
          <dgm:bulletEnabled val="1"/>
        </dgm:presLayoutVars>
      </dgm:prSet>
      <dgm:spPr/>
    </dgm:pt>
    <dgm:pt modelId="{1C3D2EF4-C647-4B68-8A05-91F1BA1F93E2}" type="pres">
      <dgm:prSet presAssocID="{180FC910-56C7-4E23-B7D0-52CF801FDE7A}" presName="accent_4" presStyleCnt="0"/>
      <dgm:spPr/>
    </dgm:pt>
    <dgm:pt modelId="{ECBFD82C-A50C-458C-8A8B-70400966B707}" type="pres">
      <dgm:prSet presAssocID="{180FC910-56C7-4E23-B7D0-52CF801FDE7A}" presName="accentRepeatNode" presStyleLbl="solidFgAcc1" presStyleIdx="3" presStyleCnt="4"/>
      <dgm:spPr>
        <a:blipFill rotWithShape="0">
          <a:blip xmlns:r="http://schemas.openxmlformats.org/officeDocument/2006/relationships" r:embed="rId4"/>
          <a:stretch>
            <a:fillRect/>
          </a:stretch>
        </a:blipFill>
      </dgm:spPr>
    </dgm:pt>
  </dgm:ptLst>
  <dgm:cxnLst>
    <dgm:cxn modelId="{5947C808-014F-4EC4-89E1-B612011920A5}" type="presOf" srcId="{1645D0D9-1664-4938-875E-9FCFFDC40FBC}" destId="{01466047-11F9-4122-B8D1-EF15C5CD930D}" srcOrd="0" destOrd="0" presId="urn:microsoft.com/office/officeart/2008/layout/VerticalCurvedList"/>
    <dgm:cxn modelId="{CBE08310-A3BE-47C3-B244-63928BAAEFF2}" type="presOf" srcId="{73F259B3-78F8-4283-9295-6AF5BD4AA1AF}" destId="{B823A800-BB1E-463E-9D10-A690F3F3C633}" srcOrd="0" destOrd="0" presId="urn:microsoft.com/office/officeart/2008/layout/VerticalCurvedList"/>
    <dgm:cxn modelId="{4D011216-1F4D-46DD-80BB-CE93AE25D476}" type="presOf" srcId="{8A3CB7EE-D49F-4B7B-B4D2-10552BB11107}" destId="{6AEE4B41-DFEB-4F6E-AED6-8A74F7DBDF89}" srcOrd="0" destOrd="0" presId="urn:microsoft.com/office/officeart/2008/layout/VerticalCurvedList"/>
    <dgm:cxn modelId="{F6EC7126-F4DF-4B28-8B29-A898CF572CF3}" srcId="{73F259B3-78F8-4283-9295-6AF5BD4AA1AF}" destId="{1645D0D9-1664-4938-875E-9FCFFDC40FBC}" srcOrd="1" destOrd="0" parTransId="{6D58846B-F821-4173-893A-DD60E40CCE31}" sibTransId="{0F543804-F3AA-49C1-B40C-5CBE9A696C5E}"/>
    <dgm:cxn modelId="{3033F043-5B28-4650-BABE-FE28AD1EB12E}" srcId="{73F259B3-78F8-4283-9295-6AF5BD4AA1AF}" destId="{180FC910-56C7-4E23-B7D0-52CF801FDE7A}" srcOrd="3" destOrd="0" parTransId="{6C71BA4F-F106-4B17-9462-71766D2DD72D}" sibTransId="{FE20F915-C750-450E-A009-80102CD370D0}"/>
    <dgm:cxn modelId="{E7B2FB59-131F-477D-93A9-DA73D99DB86D}" srcId="{73F259B3-78F8-4283-9295-6AF5BD4AA1AF}" destId="{8A3CB7EE-D49F-4B7B-B4D2-10552BB11107}" srcOrd="0" destOrd="0" parTransId="{759F49E1-3174-45BF-8473-81323B071A8B}" sibTransId="{4EAF7D94-FFAC-4DB0-A9A2-5C07BF1C7819}"/>
    <dgm:cxn modelId="{527135CA-C210-45F8-8044-251F40D51B5B}" type="presOf" srcId="{1495B06C-2349-495E-8BFB-4494227C2A05}" destId="{3E84B461-1619-4B3C-92DA-26608EDD944D}" srcOrd="0" destOrd="0" presId="urn:microsoft.com/office/officeart/2008/layout/VerticalCurvedList"/>
    <dgm:cxn modelId="{34D482EF-527C-46D0-8E7D-2C0F78FCBDAE}" type="presOf" srcId="{4EAF7D94-FFAC-4DB0-A9A2-5C07BF1C7819}" destId="{929976E0-4E5C-4606-9A63-8C9E75715E8D}" srcOrd="0" destOrd="0" presId="urn:microsoft.com/office/officeart/2008/layout/VerticalCurvedList"/>
    <dgm:cxn modelId="{EE8EFCF2-04A3-446D-9C5D-2BB7F14C38B5}" srcId="{73F259B3-78F8-4283-9295-6AF5BD4AA1AF}" destId="{1495B06C-2349-495E-8BFB-4494227C2A05}" srcOrd="2" destOrd="0" parTransId="{F449F4DE-1CF8-4935-9F19-E30F9FB6D5E6}" sibTransId="{6AAAD904-3FF9-427A-9597-3CB016917A31}"/>
    <dgm:cxn modelId="{B2D14FFB-5EED-499C-B1E6-C92CCE06BA88}" type="presOf" srcId="{180FC910-56C7-4E23-B7D0-52CF801FDE7A}" destId="{1C99A5CF-AD7D-426B-B24B-CCA9584CA138}" srcOrd="0" destOrd="0" presId="urn:microsoft.com/office/officeart/2008/layout/VerticalCurvedList"/>
    <dgm:cxn modelId="{92898A07-06C0-4423-AC26-2C33B40595D9}" type="presParOf" srcId="{B823A800-BB1E-463E-9D10-A690F3F3C633}" destId="{2E346E62-7387-4A83-90CD-B4D32EC72687}" srcOrd="0" destOrd="0" presId="urn:microsoft.com/office/officeart/2008/layout/VerticalCurvedList"/>
    <dgm:cxn modelId="{9E68C86E-C602-48C4-8C0B-D14DB399173E}" type="presParOf" srcId="{2E346E62-7387-4A83-90CD-B4D32EC72687}" destId="{F47808BA-D2F8-4634-80DE-20A417928C96}" srcOrd="0" destOrd="0" presId="urn:microsoft.com/office/officeart/2008/layout/VerticalCurvedList"/>
    <dgm:cxn modelId="{5B8FCB02-B473-44AD-AF79-097CDD101DB9}" type="presParOf" srcId="{F47808BA-D2F8-4634-80DE-20A417928C96}" destId="{DBF21F1E-5304-4787-B6B1-E09E0A5CD6A8}" srcOrd="0" destOrd="0" presId="urn:microsoft.com/office/officeart/2008/layout/VerticalCurvedList"/>
    <dgm:cxn modelId="{FE6BD9A6-D9BC-431F-A9B4-28CE12737C47}" type="presParOf" srcId="{F47808BA-D2F8-4634-80DE-20A417928C96}" destId="{929976E0-4E5C-4606-9A63-8C9E75715E8D}" srcOrd="1" destOrd="0" presId="urn:microsoft.com/office/officeart/2008/layout/VerticalCurvedList"/>
    <dgm:cxn modelId="{D54F02B9-2B68-4B38-B682-277077CAD3DF}" type="presParOf" srcId="{F47808BA-D2F8-4634-80DE-20A417928C96}" destId="{9A80537B-F01F-4408-A07C-093135C69F58}" srcOrd="2" destOrd="0" presId="urn:microsoft.com/office/officeart/2008/layout/VerticalCurvedList"/>
    <dgm:cxn modelId="{F3BAB82E-0A0C-4841-AF56-DB42AD6819FA}" type="presParOf" srcId="{F47808BA-D2F8-4634-80DE-20A417928C96}" destId="{9D51B08C-F55C-44A4-9122-CC6AA7050C25}" srcOrd="3" destOrd="0" presId="urn:microsoft.com/office/officeart/2008/layout/VerticalCurvedList"/>
    <dgm:cxn modelId="{48D5409E-EFC9-4C17-B437-227527BC57E5}" type="presParOf" srcId="{2E346E62-7387-4A83-90CD-B4D32EC72687}" destId="{6AEE4B41-DFEB-4F6E-AED6-8A74F7DBDF89}" srcOrd="1" destOrd="0" presId="urn:microsoft.com/office/officeart/2008/layout/VerticalCurvedList"/>
    <dgm:cxn modelId="{24E93C6F-02DF-4536-9087-3E0C273FEC4C}" type="presParOf" srcId="{2E346E62-7387-4A83-90CD-B4D32EC72687}" destId="{5FF4AD6E-875C-4C02-8992-4D2A9A2A1AE3}" srcOrd="2" destOrd="0" presId="urn:microsoft.com/office/officeart/2008/layout/VerticalCurvedList"/>
    <dgm:cxn modelId="{341B3AAA-8673-4499-8844-54E0EDF29247}" type="presParOf" srcId="{5FF4AD6E-875C-4C02-8992-4D2A9A2A1AE3}" destId="{8FAE1E93-3004-4F89-859E-8B48511D1A10}" srcOrd="0" destOrd="0" presId="urn:microsoft.com/office/officeart/2008/layout/VerticalCurvedList"/>
    <dgm:cxn modelId="{B58CA5EB-89D8-47D7-954C-9F76C749F18E}" type="presParOf" srcId="{2E346E62-7387-4A83-90CD-B4D32EC72687}" destId="{01466047-11F9-4122-B8D1-EF15C5CD930D}" srcOrd="3" destOrd="0" presId="urn:microsoft.com/office/officeart/2008/layout/VerticalCurvedList"/>
    <dgm:cxn modelId="{E814AECD-B905-448A-9C4E-B161185316E3}" type="presParOf" srcId="{2E346E62-7387-4A83-90CD-B4D32EC72687}" destId="{3E6A37EB-0346-4801-9960-89E09D342795}" srcOrd="4" destOrd="0" presId="urn:microsoft.com/office/officeart/2008/layout/VerticalCurvedList"/>
    <dgm:cxn modelId="{3FE82047-856F-4C0A-B64A-0FD22EE069C8}" type="presParOf" srcId="{3E6A37EB-0346-4801-9960-89E09D342795}" destId="{8000090A-933B-4E1F-BEC1-200DF63A245D}" srcOrd="0" destOrd="0" presId="urn:microsoft.com/office/officeart/2008/layout/VerticalCurvedList"/>
    <dgm:cxn modelId="{59BCC0B2-6B4E-4AF2-AC8F-0F27AD4AFBF4}" type="presParOf" srcId="{2E346E62-7387-4A83-90CD-B4D32EC72687}" destId="{3E84B461-1619-4B3C-92DA-26608EDD944D}" srcOrd="5" destOrd="0" presId="urn:microsoft.com/office/officeart/2008/layout/VerticalCurvedList"/>
    <dgm:cxn modelId="{7612EC0D-1F0F-47B5-AD2C-17934912C11D}" type="presParOf" srcId="{2E346E62-7387-4A83-90CD-B4D32EC72687}" destId="{61242D31-3C79-460E-85CC-2DD68D3EA40A}" srcOrd="6" destOrd="0" presId="urn:microsoft.com/office/officeart/2008/layout/VerticalCurvedList"/>
    <dgm:cxn modelId="{D0CDDD83-C67B-4978-8AB9-5D19AFFE1D46}" type="presParOf" srcId="{61242D31-3C79-460E-85CC-2DD68D3EA40A}" destId="{19137045-0952-4298-AABF-B5F08231C616}" srcOrd="0" destOrd="0" presId="urn:microsoft.com/office/officeart/2008/layout/VerticalCurvedList"/>
    <dgm:cxn modelId="{C910B88D-511A-4FE2-918F-2E55C10A72EE}" type="presParOf" srcId="{2E346E62-7387-4A83-90CD-B4D32EC72687}" destId="{1C99A5CF-AD7D-426B-B24B-CCA9584CA138}" srcOrd="7" destOrd="0" presId="urn:microsoft.com/office/officeart/2008/layout/VerticalCurvedList"/>
    <dgm:cxn modelId="{FF50FC98-9997-47AD-B345-D12B98544ED1}" type="presParOf" srcId="{2E346E62-7387-4A83-90CD-B4D32EC72687}" destId="{1C3D2EF4-C647-4B68-8A05-91F1BA1F93E2}" srcOrd="8" destOrd="0" presId="urn:microsoft.com/office/officeart/2008/layout/VerticalCurvedList"/>
    <dgm:cxn modelId="{7D9E4636-F637-4C94-AA4A-0006B72B3B6E}" type="presParOf" srcId="{1C3D2EF4-C647-4B68-8A05-91F1BA1F93E2}" destId="{ECBFD82C-A50C-458C-8A8B-70400966B7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CF18A6-611B-43B8-B0A5-E801E507F3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E68F57AD-7062-4D83-87FE-FAA155493831}">
      <dgm:prSet phldrT="[Text]"/>
      <dgm:spPr/>
      <dgm:t>
        <a:bodyPr/>
        <a:lstStyle/>
        <a:p>
          <a:r>
            <a:rPr lang="vi-VN" dirty="0"/>
            <a:t>Đưa người bệnh về tình trạng bình giáp</a:t>
          </a:r>
        </a:p>
      </dgm:t>
    </dgm:pt>
    <dgm:pt modelId="{1373C725-D596-486B-AF73-83BC412A55CD}" type="parTrans" cxnId="{795E4221-DF12-4F85-B3FA-83949535247F}">
      <dgm:prSet/>
      <dgm:spPr/>
      <dgm:t>
        <a:bodyPr/>
        <a:lstStyle/>
        <a:p>
          <a:endParaRPr lang="vi-VN"/>
        </a:p>
      </dgm:t>
    </dgm:pt>
    <dgm:pt modelId="{D2144B7B-2985-420C-884B-D2A44E715C92}" type="sibTrans" cxnId="{795E4221-DF12-4F85-B3FA-83949535247F}">
      <dgm:prSet/>
      <dgm:spPr/>
      <dgm:t>
        <a:bodyPr/>
        <a:lstStyle/>
        <a:p>
          <a:endParaRPr lang="vi-VN"/>
        </a:p>
      </dgm:t>
    </dgm:pt>
    <dgm:pt modelId="{30F69D79-0F5C-4CD8-8A76-B2AEBD85F781}">
      <dgm:prSet phldrT="[Text]"/>
      <dgm:spPr/>
      <dgm:t>
        <a:bodyPr/>
        <a:lstStyle/>
        <a:p>
          <a:r>
            <a:rPr lang="vi-VN" dirty="0"/>
            <a:t>Chế độ ăn</a:t>
          </a:r>
        </a:p>
      </dgm:t>
    </dgm:pt>
    <dgm:pt modelId="{6395703E-E4D0-4DED-BFD4-E61F322BEA8D}" type="parTrans" cxnId="{9D82B3E5-F609-4C72-A720-75DE2B783A10}">
      <dgm:prSet/>
      <dgm:spPr/>
      <dgm:t>
        <a:bodyPr/>
        <a:lstStyle/>
        <a:p>
          <a:endParaRPr lang="vi-VN"/>
        </a:p>
      </dgm:t>
    </dgm:pt>
    <dgm:pt modelId="{55F7F5C8-FF2B-4EB6-9AD0-606C0A1D0069}" type="sibTrans" cxnId="{9D82B3E5-F609-4C72-A720-75DE2B783A10}">
      <dgm:prSet/>
      <dgm:spPr/>
      <dgm:t>
        <a:bodyPr/>
        <a:lstStyle/>
        <a:p>
          <a:endParaRPr lang="vi-VN"/>
        </a:p>
      </dgm:t>
    </dgm:pt>
    <dgm:pt modelId="{D77C72A1-99B9-4E45-A632-E44F8CDDAD77}">
      <dgm:prSet phldrT="[Text]"/>
      <dgm:spPr/>
      <dgm:t>
        <a:bodyPr/>
        <a:lstStyle/>
        <a:p>
          <a:r>
            <a:rPr lang="vi-VN" dirty="0"/>
            <a:t>Tư thế</a:t>
          </a:r>
        </a:p>
      </dgm:t>
    </dgm:pt>
    <dgm:pt modelId="{9DD2F86D-5063-4A83-B66C-BB3AA397780D}" type="parTrans" cxnId="{00A8588A-705E-4B9B-820C-C7AF8BEFFA7B}">
      <dgm:prSet/>
      <dgm:spPr/>
      <dgm:t>
        <a:bodyPr/>
        <a:lstStyle/>
        <a:p>
          <a:endParaRPr lang="vi-VN"/>
        </a:p>
      </dgm:t>
    </dgm:pt>
    <dgm:pt modelId="{79B1B46B-E622-4B28-A28F-66511A5C0A89}" type="sibTrans" cxnId="{00A8588A-705E-4B9B-820C-C7AF8BEFFA7B}">
      <dgm:prSet/>
      <dgm:spPr/>
      <dgm:t>
        <a:bodyPr/>
        <a:lstStyle/>
        <a:p>
          <a:endParaRPr lang="vi-VN"/>
        </a:p>
      </dgm:t>
    </dgm:pt>
    <dgm:pt modelId="{D3E32FCD-B5CB-4551-95E8-EB25AE9FCDC2}">
      <dgm:prSet phldrT="[Text]"/>
      <dgm:spPr/>
      <dgm:t>
        <a:bodyPr/>
        <a:lstStyle/>
        <a:p>
          <a:r>
            <a:rPr lang="vi-VN" dirty="0"/>
            <a:t>Thực hiện y lệnh thuốc kháng giáp trạng</a:t>
          </a:r>
        </a:p>
      </dgm:t>
    </dgm:pt>
    <dgm:pt modelId="{D5BBCA39-FF69-49D7-A100-E765EBDE5038}" type="parTrans" cxnId="{B9051643-7898-4B89-8BF8-FB40F6ABAF50}">
      <dgm:prSet/>
      <dgm:spPr/>
      <dgm:t>
        <a:bodyPr/>
        <a:lstStyle/>
        <a:p>
          <a:endParaRPr lang="vi-VN"/>
        </a:p>
      </dgm:t>
    </dgm:pt>
    <dgm:pt modelId="{967BC322-5C32-4EEC-BBE0-14717D857AF4}" type="sibTrans" cxnId="{B9051643-7898-4B89-8BF8-FB40F6ABAF50}">
      <dgm:prSet/>
      <dgm:spPr/>
      <dgm:t>
        <a:bodyPr/>
        <a:lstStyle/>
        <a:p>
          <a:endParaRPr lang="vi-VN"/>
        </a:p>
      </dgm:t>
    </dgm:pt>
    <dgm:pt modelId="{3E582F01-10B5-46CA-9327-FF07332A6358}" type="pres">
      <dgm:prSet presAssocID="{C4CF18A6-611B-43B8-B0A5-E801E507F3F5}" presName="hierChild1" presStyleCnt="0">
        <dgm:presLayoutVars>
          <dgm:orgChart val="1"/>
          <dgm:chPref val="1"/>
          <dgm:dir/>
          <dgm:animOne val="branch"/>
          <dgm:animLvl val="lvl"/>
          <dgm:resizeHandles/>
        </dgm:presLayoutVars>
      </dgm:prSet>
      <dgm:spPr/>
    </dgm:pt>
    <dgm:pt modelId="{8032CD26-0BE6-43EA-AD47-E19F4A84BCC6}" type="pres">
      <dgm:prSet presAssocID="{E68F57AD-7062-4D83-87FE-FAA155493831}" presName="hierRoot1" presStyleCnt="0">
        <dgm:presLayoutVars>
          <dgm:hierBranch val="init"/>
        </dgm:presLayoutVars>
      </dgm:prSet>
      <dgm:spPr/>
    </dgm:pt>
    <dgm:pt modelId="{EDCC45EF-B6B4-43C3-802F-DA53F39A6EFE}" type="pres">
      <dgm:prSet presAssocID="{E68F57AD-7062-4D83-87FE-FAA155493831}" presName="rootComposite1" presStyleCnt="0"/>
      <dgm:spPr/>
    </dgm:pt>
    <dgm:pt modelId="{C63ABCAE-AA90-49E5-A7CB-AEBB647D5E39}" type="pres">
      <dgm:prSet presAssocID="{E68F57AD-7062-4D83-87FE-FAA155493831}" presName="rootText1" presStyleLbl="node0" presStyleIdx="0" presStyleCnt="1">
        <dgm:presLayoutVars>
          <dgm:chPref val="3"/>
        </dgm:presLayoutVars>
      </dgm:prSet>
      <dgm:spPr/>
    </dgm:pt>
    <dgm:pt modelId="{E0D0A75D-4E9A-4745-8836-8EA660F887D2}" type="pres">
      <dgm:prSet presAssocID="{E68F57AD-7062-4D83-87FE-FAA155493831}" presName="rootConnector1" presStyleLbl="node1" presStyleIdx="0" presStyleCnt="0"/>
      <dgm:spPr/>
    </dgm:pt>
    <dgm:pt modelId="{D80E869D-2AA6-4289-86A5-A73468CB0FEB}" type="pres">
      <dgm:prSet presAssocID="{E68F57AD-7062-4D83-87FE-FAA155493831}" presName="hierChild2" presStyleCnt="0"/>
      <dgm:spPr/>
    </dgm:pt>
    <dgm:pt modelId="{43CAC2C3-8CF4-49CE-AB07-1F99EEBA86EF}" type="pres">
      <dgm:prSet presAssocID="{6395703E-E4D0-4DED-BFD4-E61F322BEA8D}" presName="Name37" presStyleLbl="parChTrans1D2" presStyleIdx="0" presStyleCnt="3"/>
      <dgm:spPr/>
    </dgm:pt>
    <dgm:pt modelId="{72EDD3D3-8038-439E-8ACC-DA6B869B09CB}" type="pres">
      <dgm:prSet presAssocID="{30F69D79-0F5C-4CD8-8A76-B2AEBD85F781}" presName="hierRoot2" presStyleCnt="0">
        <dgm:presLayoutVars>
          <dgm:hierBranch val="init"/>
        </dgm:presLayoutVars>
      </dgm:prSet>
      <dgm:spPr/>
    </dgm:pt>
    <dgm:pt modelId="{627ABA80-B1F7-4B1B-94F4-61574298CE89}" type="pres">
      <dgm:prSet presAssocID="{30F69D79-0F5C-4CD8-8A76-B2AEBD85F781}" presName="rootComposite" presStyleCnt="0"/>
      <dgm:spPr/>
    </dgm:pt>
    <dgm:pt modelId="{039D23EE-4EED-4B40-B12A-5EE50D1047C6}" type="pres">
      <dgm:prSet presAssocID="{30F69D79-0F5C-4CD8-8A76-B2AEBD85F781}" presName="rootText" presStyleLbl="node2" presStyleIdx="0" presStyleCnt="3">
        <dgm:presLayoutVars>
          <dgm:chPref val="3"/>
        </dgm:presLayoutVars>
      </dgm:prSet>
      <dgm:spPr/>
    </dgm:pt>
    <dgm:pt modelId="{88FD8C89-D698-419E-BE29-E0C02726BB23}" type="pres">
      <dgm:prSet presAssocID="{30F69D79-0F5C-4CD8-8A76-B2AEBD85F781}" presName="rootConnector" presStyleLbl="node2" presStyleIdx="0" presStyleCnt="3"/>
      <dgm:spPr/>
    </dgm:pt>
    <dgm:pt modelId="{20588A58-02CD-4EF3-9B43-6E40815AF766}" type="pres">
      <dgm:prSet presAssocID="{30F69D79-0F5C-4CD8-8A76-B2AEBD85F781}" presName="hierChild4" presStyleCnt="0"/>
      <dgm:spPr/>
    </dgm:pt>
    <dgm:pt modelId="{29011BA3-9A14-4CA6-BF9F-94FB015B6799}" type="pres">
      <dgm:prSet presAssocID="{30F69D79-0F5C-4CD8-8A76-B2AEBD85F781}" presName="hierChild5" presStyleCnt="0"/>
      <dgm:spPr/>
    </dgm:pt>
    <dgm:pt modelId="{03D907A3-A7FA-4797-B099-8AF5B9674678}" type="pres">
      <dgm:prSet presAssocID="{9DD2F86D-5063-4A83-B66C-BB3AA397780D}" presName="Name37" presStyleLbl="parChTrans1D2" presStyleIdx="1" presStyleCnt="3"/>
      <dgm:spPr/>
    </dgm:pt>
    <dgm:pt modelId="{8EFDCA97-CC24-4A66-B80A-AF214AF3476F}" type="pres">
      <dgm:prSet presAssocID="{D77C72A1-99B9-4E45-A632-E44F8CDDAD77}" presName="hierRoot2" presStyleCnt="0">
        <dgm:presLayoutVars>
          <dgm:hierBranch val="init"/>
        </dgm:presLayoutVars>
      </dgm:prSet>
      <dgm:spPr/>
    </dgm:pt>
    <dgm:pt modelId="{A68CB3F3-E2B3-4DE3-9BA7-9CDBD2EEA0E4}" type="pres">
      <dgm:prSet presAssocID="{D77C72A1-99B9-4E45-A632-E44F8CDDAD77}" presName="rootComposite" presStyleCnt="0"/>
      <dgm:spPr/>
    </dgm:pt>
    <dgm:pt modelId="{F6CF9CBA-E8AA-4DA2-AD1C-C1364DFB9C88}" type="pres">
      <dgm:prSet presAssocID="{D77C72A1-99B9-4E45-A632-E44F8CDDAD77}" presName="rootText" presStyleLbl="node2" presStyleIdx="1" presStyleCnt="3">
        <dgm:presLayoutVars>
          <dgm:chPref val="3"/>
        </dgm:presLayoutVars>
      </dgm:prSet>
      <dgm:spPr/>
    </dgm:pt>
    <dgm:pt modelId="{B387CF17-1AFF-4889-9A0A-2A41C2977C70}" type="pres">
      <dgm:prSet presAssocID="{D77C72A1-99B9-4E45-A632-E44F8CDDAD77}" presName="rootConnector" presStyleLbl="node2" presStyleIdx="1" presStyleCnt="3"/>
      <dgm:spPr/>
    </dgm:pt>
    <dgm:pt modelId="{D98EB231-EEEF-432C-ABC6-788D60790B58}" type="pres">
      <dgm:prSet presAssocID="{D77C72A1-99B9-4E45-A632-E44F8CDDAD77}" presName="hierChild4" presStyleCnt="0"/>
      <dgm:spPr/>
    </dgm:pt>
    <dgm:pt modelId="{624D23ED-C943-47E0-9094-D37A12307572}" type="pres">
      <dgm:prSet presAssocID="{D77C72A1-99B9-4E45-A632-E44F8CDDAD77}" presName="hierChild5" presStyleCnt="0"/>
      <dgm:spPr/>
    </dgm:pt>
    <dgm:pt modelId="{2579E534-0E5C-4AE7-8FC5-4EEDC5A3360C}" type="pres">
      <dgm:prSet presAssocID="{D5BBCA39-FF69-49D7-A100-E765EBDE5038}" presName="Name37" presStyleLbl="parChTrans1D2" presStyleIdx="2" presStyleCnt="3"/>
      <dgm:spPr/>
    </dgm:pt>
    <dgm:pt modelId="{A8FA8EC8-78F4-49B8-9ABF-BCE903B3C151}" type="pres">
      <dgm:prSet presAssocID="{D3E32FCD-B5CB-4551-95E8-EB25AE9FCDC2}" presName="hierRoot2" presStyleCnt="0">
        <dgm:presLayoutVars>
          <dgm:hierBranch val="init"/>
        </dgm:presLayoutVars>
      </dgm:prSet>
      <dgm:spPr/>
    </dgm:pt>
    <dgm:pt modelId="{C52E10CB-E4A8-4517-B76A-F0629A2AF5D7}" type="pres">
      <dgm:prSet presAssocID="{D3E32FCD-B5CB-4551-95E8-EB25AE9FCDC2}" presName="rootComposite" presStyleCnt="0"/>
      <dgm:spPr/>
    </dgm:pt>
    <dgm:pt modelId="{E3E79E6A-7741-4FAE-AE34-79B721EB6A9D}" type="pres">
      <dgm:prSet presAssocID="{D3E32FCD-B5CB-4551-95E8-EB25AE9FCDC2}" presName="rootText" presStyleLbl="node2" presStyleIdx="2" presStyleCnt="3">
        <dgm:presLayoutVars>
          <dgm:chPref val="3"/>
        </dgm:presLayoutVars>
      </dgm:prSet>
      <dgm:spPr/>
    </dgm:pt>
    <dgm:pt modelId="{D25FB52F-0812-437D-89A9-89BF00BBFECB}" type="pres">
      <dgm:prSet presAssocID="{D3E32FCD-B5CB-4551-95E8-EB25AE9FCDC2}" presName="rootConnector" presStyleLbl="node2" presStyleIdx="2" presStyleCnt="3"/>
      <dgm:spPr/>
    </dgm:pt>
    <dgm:pt modelId="{B889D527-22BF-4982-A06D-4C5C18EC3D2D}" type="pres">
      <dgm:prSet presAssocID="{D3E32FCD-B5CB-4551-95E8-EB25AE9FCDC2}" presName="hierChild4" presStyleCnt="0"/>
      <dgm:spPr/>
    </dgm:pt>
    <dgm:pt modelId="{BDFD99D3-6F8B-4447-8F07-5F5A9E65F666}" type="pres">
      <dgm:prSet presAssocID="{D3E32FCD-B5CB-4551-95E8-EB25AE9FCDC2}" presName="hierChild5" presStyleCnt="0"/>
      <dgm:spPr/>
    </dgm:pt>
    <dgm:pt modelId="{5B25C027-31B3-4923-BEC9-A78198BC1063}" type="pres">
      <dgm:prSet presAssocID="{E68F57AD-7062-4D83-87FE-FAA155493831}" presName="hierChild3" presStyleCnt="0"/>
      <dgm:spPr/>
    </dgm:pt>
  </dgm:ptLst>
  <dgm:cxnLst>
    <dgm:cxn modelId="{532AC502-DED9-446F-9269-C5F4010AE6EA}" type="presOf" srcId="{D77C72A1-99B9-4E45-A632-E44F8CDDAD77}" destId="{B387CF17-1AFF-4889-9A0A-2A41C2977C70}" srcOrd="1" destOrd="0" presId="urn:microsoft.com/office/officeart/2005/8/layout/orgChart1"/>
    <dgm:cxn modelId="{E1ED0518-0C07-4170-9C8B-8603A333EADB}" type="presOf" srcId="{E68F57AD-7062-4D83-87FE-FAA155493831}" destId="{E0D0A75D-4E9A-4745-8836-8EA660F887D2}" srcOrd="1" destOrd="0" presId="urn:microsoft.com/office/officeart/2005/8/layout/orgChart1"/>
    <dgm:cxn modelId="{241C8419-90C5-4658-B2AA-A0D704971812}" type="presOf" srcId="{D5BBCA39-FF69-49D7-A100-E765EBDE5038}" destId="{2579E534-0E5C-4AE7-8FC5-4EEDC5A3360C}" srcOrd="0" destOrd="0" presId="urn:microsoft.com/office/officeart/2005/8/layout/orgChart1"/>
    <dgm:cxn modelId="{795E4221-DF12-4F85-B3FA-83949535247F}" srcId="{C4CF18A6-611B-43B8-B0A5-E801E507F3F5}" destId="{E68F57AD-7062-4D83-87FE-FAA155493831}" srcOrd="0" destOrd="0" parTransId="{1373C725-D596-486B-AF73-83BC412A55CD}" sibTransId="{D2144B7B-2985-420C-884B-D2A44E715C92}"/>
    <dgm:cxn modelId="{7D557D2F-C72F-4A52-8E5F-D608ACF9FBE6}" type="presOf" srcId="{9DD2F86D-5063-4A83-B66C-BB3AA397780D}" destId="{03D907A3-A7FA-4797-B099-8AF5B9674678}" srcOrd="0" destOrd="0" presId="urn:microsoft.com/office/officeart/2005/8/layout/orgChart1"/>
    <dgm:cxn modelId="{B9051643-7898-4B89-8BF8-FB40F6ABAF50}" srcId="{E68F57AD-7062-4D83-87FE-FAA155493831}" destId="{D3E32FCD-B5CB-4551-95E8-EB25AE9FCDC2}" srcOrd="2" destOrd="0" parTransId="{D5BBCA39-FF69-49D7-A100-E765EBDE5038}" sibTransId="{967BC322-5C32-4EEC-BBE0-14717D857AF4}"/>
    <dgm:cxn modelId="{42569E50-0989-477C-8F39-8A7541D13EBE}" type="presOf" srcId="{30F69D79-0F5C-4CD8-8A76-B2AEBD85F781}" destId="{88FD8C89-D698-419E-BE29-E0C02726BB23}" srcOrd="1" destOrd="0" presId="urn:microsoft.com/office/officeart/2005/8/layout/orgChart1"/>
    <dgm:cxn modelId="{7A2A2853-F7AC-45C9-8F2B-B2BC614F52B8}" type="presOf" srcId="{D3E32FCD-B5CB-4551-95E8-EB25AE9FCDC2}" destId="{D25FB52F-0812-437D-89A9-89BF00BBFECB}" srcOrd="1" destOrd="0" presId="urn:microsoft.com/office/officeart/2005/8/layout/orgChart1"/>
    <dgm:cxn modelId="{3F58855A-CAB1-4FD3-B1C2-C5B18BA4C8EA}" type="presOf" srcId="{C4CF18A6-611B-43B8-B0A5-E801E507F3F5}" destId="{3E582F01-10B5-46CA-9327-FF07332A6358}" srcOrd="0" destOrd="0" presId="urn:microsoft.com/office/officeart/2005/8/layout/orgChart1"/>
    <dgm:cxn modelId="{00A8588A-705E-4B9B-820C-C7AF8BEFFA7B}" srcId="{E68F57AD-7062-4D83-87FE-FAA155493831}" destId="{D77C72A1-99B9-4E45-A632-E44F8CDDAD77}" srcOrd="1" destOrd="0" parTransId="{9DD2F86D-5063-4A83-B66C-BB3AA397780D}" sibTransId="{79B1B46B-E622-4B28-A28F-66511A5C0A89}"/>
    <dgm:cxn modelId="{063B9BA7-2F32-4719-9787-F8556F6FC415}" type="presOf" srcId="{30F69D79-0F5C-4CD8-8A76-B2AEBD85F781}" destId="{039D23EE-4EED-4B40-B12A-5EE50D1047C6}" srcOrd="0" destOrd="0" presId="urn:microsoft.com/office/officeart/2005/8/layout/orgChart1"/>
    <dgm:cxn modelId="{8A54EFAA-1F4B-40AC-9D9E-195F531DB95F}" type="presOf" srcId="{E68F57AD-7062-4D83-87FE-FAA155493831}" destId="{C63ABCAE-AA90-49E5-A7CB-AEBB647D5E39}" srcOrd="0" destOrd="0" presId="urn:microsoft.com/office/officeart/2005/8/layout/orgChart1"/>
    <dgm:cxn modelId="{402A00B2-E30B-4233-80BC-383D39E1C6DB}" type="presOf" srcId="{6395703E-E4D0-4DED-BFD4-E61F322BEA8D}" destId="{43CAC2C3-8CF4-49CE-AB07-1F99EEBA86EF}" srcOrd="0" destOrd="0" presId="urn:microsoft.com/office/officeart/2005/8/layout/orgChart1"/>
    <dgm:cxn modelId="{B55821BB-F1F4-47FD-AC8D-357472A12EF9}" type="presOf" srcId="{D3E32FCD-B5CB-4551-95E8-EB25AE9FCDC2}" destId="{E3E79E6A-7741-4FAE-AE34-79B721EB6A9D}" srcOrd="0" destOrd="0" presId="urn:microsoft.com/office/officeart/2005/8/layout/orgChart1"/>
    <dgm:cxn modelId="{9D82B3E5-F609-4C72-A720-75DE2B783A10}" srcId="{E68F57AD-7062-4D83-87FE-FAA155493831}" destId="{30F69D79-0F5C-4CD8-8A76-B2AEBD85F781}" srcOrd="0" destOrd="0" parTransId="{6395703E-E4D0-4DED-BFD4-E61F322BEA8D}" sibTransId="{55F7F5C8-FF2B-4EB6-9AD0-606C0A1D0069}"/>
    <dgm:cxn modelId="{80046FED-E844-444E-8AB7-C5EF9408091F}" type="presOf" srcId="{D77C72A1-99B9-4E45-A632-E44F8CDDAD77}" destId="{F6CF9CBA-E8AA-4DA2-AD1C-C1364DFB9C88}" srcOrd="0" destOrd="0" presId="urn:microsoft.com/office/officeart/2005/8/layout/orgChart1"/>
    <dgm:cxn modelId="{634B6A4B-7D48-4F47-9FD7-8E6F85CE95A9}" type="presParOf" srcId="{3E582F01-10B5-46CA-9327-FF07332A6358}" destId="{8032CD26-0BE6-43EA-AD47-E19F4A84BCC6}" srcOrd="0" destOrd="0" presId="urn:microsoft.com/office/officeart/2005/8/layout/orgChart1"/>
    <dgm:cxn modelId="{CF99F171-5155-4AA2-95D7-8C3C01B173AE}" type="presParOf" srcId="{8032CD26-0BE6-43EA-AD47-E19F4A84BCC6}" destId="{EDCC45EF-B6B4-43C3-802F-DA53F39A6EFE}" srcOrd="0" destOrd="0" presId="urn:microsoft.com/office/officeart/2005/8/layout/orgChart1"/>
    <dgm:cxn modelId="{61CBAD11-80F3-4B3A-8B13-B0622610481D}" type="presParOf" srcId="{EDCC45EF-B6B4-43C3-802F-DA53F39A6EFE}" destId="{C63ABCAE-AA90-49E5-A7CB-AEBB647D5E39}" srcOrd="0" destOrd="0" presId="urn:microsoft.com/office/officeart/2005/8/layout/orgChart1"/>
    <dgm:cxn modelId="{50CA8FF6-3DAB-49D9-9D32-0ABDED2946D5}" type="presParOf" srcId="{EDCC45EF-B6B4-43C3-802F-DA53F39A6EFE}" destId="{E0D0A75D-4E9A-4745-8836-8EA660F887D2}" srcOrd="1" destOrd="0" presId="urn:microsoft.com/office/officeart/2005/8/layout/orgChart1"/>
    <dgm:cxn modelId="{D3DB5F1B-11C0-4D42-81A2-5E1BBB660C4A}" type="presParOf" srcId="{8032CD26-0BE6-43EA-AD47-E19F4A84BCC6}" destId="{D80E869D-2AA6-4289-86A5-A73468CB0FEB}" srcOrd="1" destOrd="0" presId="urn:microsoft.com/office/officeart/2005/8/layout/orgChart1"/>
    <dgm:cxn modelId="{27DB61CF-6DE4-4EAA-811A-1A75B4B0E7AA}" type="presParOf" srcId="{D80E869D-2AA6-4289-86A5-A73468CB0FEB}" destId="{43CAC2C3-8CF4-49CE-AB07-1F99EEBA86EF}" srcOrd="0" destOrd="0" presId="urn:microsoft.com/office/officeart/2005/8/layout/orgChart1"/>
    <dgm:cxn modelId="{99D3C35E-F387-4ABD-ACC3-26E6CE28F29D}" type="presParOf" srcId="{D80E869D-2AA6-4289-86A5-A73468CB0FEB}" destId="{72EDD3D3-8038-439E-8ACC-DA6B869B09CB}" srcOrd="1" destOrd="0" presId="urn:microsoft.com/office/officeart/2005/8/layout/orgChart1"/>
    <dgm:cxn modelId="{A2E4D232-82EA-4312-9752-4004F0411DE4}" type="presParOf" srcId="{72EDD3D3-8038-439E-8ACC-DA6B869B09CB}" destId="{627ABA80-B1F7-4B1B-94F4-61574298CE89}" srcOrd="0" destOrd="0" presId="urn:microsoft.com/office/officeart/2005/8/layout/orgChart1"/>
    <dgm:cxn modelId="{848DC972-DA07-4D93-9B3E-40AE945EB395}" type="presParOf" srcId="{627ABA80-B1F7-4B1B-94F4-61574298CE89}" destId="{039D23EE-4EED-4B40-B12A-5EE50D1047C6}" srcOrd="0" destOrd="0" presId="urn:microsoft.com/office/officeart/2005/8/layout/orgChart1"/>
    <dgm:cxn modelId="{DEDABAD9-ACAB-41FE-AF4C-0E21AB3F8463}" type="presParOf" srcId="{627ABA80-B1F7-4B1B-94F4-61574298CE89}" destId="{88FD8C89-D698-419E-BE29-E0C02726BB23}" srcOrd="1" destOrd="0" presId="urn:microsoft.com/office/officeart/2005/8/layout/orgChart1"/>
    <dgm:cxn modelId="{FF4F0E7D-362A-4798-8FF0-F7A89016801A}" type="presParOf" srcId="{72EDD3D3-8038-439E-8ACC-DA6B869B09CB}" destId="{20588A58-02CD-4EF3-9B43-6E40815AF766}" srcOrd="1" destOrd="0" presId="urn:microsoft.com/office/officeart/2005/8/layout/orgChart1"/>
    <dgm:cxn modelId="{1588D775-C186-4046-9D3C-C23B09575466}" type="presParOf" srcId="{72EDD3D3-8038-439E-8ACC-DA6B869B09CB}" destId="{29011BA3-9A14-4CA6-BF9F-94FB015B6799}" srcOrd="2" destOrd="0" presId="urn:microsoft.com/office/officeart/2005/8/layout/orgChart1"/>
    <dgm:cxn modelId="{2F6FDF83-3C8A-4D38-9806-73D672B6C700}" type="presParOf" srcId="{D80E869D-2AA6-4289-86A5-A73468CB0FEB}" destId="{03D907A3-A7FA-4797-B099-8AF5B9674678}" srcOrd="2" destOrd="0" presId="urn:microsoft.com/office/officeart/2005/8/layout/orgChart1"/>
    <dgm:cxn modelId="{6A921B09-32FF-4B0F-8DF6-576F54896ACF}" type="presParOf" srcId="{D80E869D-2AA6-4289-86A5-A73468CB0FEB}" destId="{8EFDCA97-CC24-4A66-B80A-AF214AF3476F}" srcOrd="3" destOrd="0" presId="urn:microsoft.com/office/officeart/2005/8/layout/orgChart1"/>
    <dgm:cxn modelId="{AD383333-D325-4908-B066-0B5625A62B47}" type="presParOf" srcId="{8EFDCA97-CC24-4A66-B80A-AF214AF3476F}" destId="{A68CB3F3-E2B3-4DE3-9BA7-9CDBD2EEA0E4}" srcOrd="0" destOrd="0" presId="urn:microsoft.com/office/officeart/2005/8/layout/orgChart1"/>
    <dgm:cxn modelId="{6AC8A6CF-C5D1-4F23-92B1-1CAC9E7DC504}" type="presParOf" srcId="{A68CB3F3-E2B3-4DE3-9BA7-9CDBD2EEA0E4}" destId="{F6CF9CBA-E8AA-4DA2-AD1C-C1364DFB9C88}" srcOrd="0" destOrd="0" presId="urn:microsoft.com/office/officeart/2005/8/layout/orgChart1"/>
    <dgm:cxn modelId="{31D9D6E8-B336-4C30-A3DA-E800D1F1C316}" type="presParOf" srcId="{A68CB3F3-E2B3-4DE3-9BA7-9CDBD2EEA0E4}" destId="{B387CF17-1AFF-4889-9A0A-2A41C2977C70}" srcOrd="1" destOrd="0" presId="urn:microsoft.com/office/officeart/2005/8/layout/orgChart1"/>
    <dgm:cxn modelId="{DDDDAD61-7B8D-41FD-8A74-FB2C5406022B}" type="presParOf" srcId="{8EFDCA97-CC24-4A66-B80A-AF214AF3476F}" destId="{D98EB231-EEEF-432C-ABC6-788D60790B58}" srcOrd="1" destOrd="0" presId="urn:microsoft.com/office/officeart/2005/8/layout/orgChart1"/>
    <dgm:cxn modelId="{5BEE21CB-2D7E-4C8E-86C4-2ED707B5F5F9}" type="presParOf" srcId="{8EFDCA97-CC24-4A66-B80A-AF214AF3476F}" destId="{624D23ED-C943-47E0-9094-D37A12307572}" srcOrd="2" destOrd="0" presId="urn:microsoft.com/office/officeart/2005/8/layout/orgChart1"/>
    <dgm:cxn modelId="{48B7BF62-8D08-4EE6-81CD-056B898FD508}" type="presParOf" srcId="{D80E869D-2AA6-4289-86A5-A73468CB0FEB}" destId="{2579E534-0E5C-4AE7-8FC5-4EEDC5A3360C}" srcOrd="4" destOrd="0" presId="urn:microsoft.com/office/officeart/2005/8/layout/orgChart1"/>
    <dgm:cxn modelId="{FEFA9489-8FFB-45CB-BA62-7AC359C6D826}" type="presParOf" srcId="{D80E869D-2AA6-4289-86A5-A73468CB0FEB}" destId="{A8FA8EC8-78F4-49B8-9ABF-BCE903B3C151}" srcOrd="5" destOrd="0" presId="urn:microsoft.com/office/officeart/2005/8/layout/orgChart1"/>
    <dgm:cxn modelId="{99C8D9B0-1FFD-4203-A1E0-2852BE647A9F}" type="presParOf" srcId="{A8FA8EC8-78F4-49B8-9ABF-BCE903B3C151}" destId="{C52E10CB-E4A8-4517-B76A-F0629A2AF5D7}" srcOrd="0" destOrd="0" presId="urn:microsoft.com/office/officeart/2005/8/layout/orgChart1"/>
    <dgm:cxn modelId="{BE2BA541-79D4-4D4F-9445-4E12E5FD611C}" type="presParOf" srcId="{C52E10CB-E4A8-4517-B76A-F0629A2AF5D7}" destId="{E3E79E6A-7741-4FAE-AE34-79B721EB6A9D}" srcOrd="0" destOrd="0" presId="urn:microsoft.com/office/officeart/2005/8/layout/orgChart1"/>
    <dgm:cxn modelId="{D4EB8AE9-91B0-451F-A743-A663CFE3AD47}" type="presParOf" srcId="{C52E10CB-E4A8-4517-B76A-F0629A2AF5D7}" destId="{D25FB52F-0812-437D-89A9-89BF00BBFECB}" srcOrd="1" destOrd="0" presId="urn:microsoft.com/office/officeart/2005/8/layout/orgChart1"/>
    <dgm:cxn modelId="{705C3F03-7737-4F31-8A69-D2144E12E60A}" type="presParOf" srcId="{A8FA8EC8-78F4-49B8-9ABF-BCE903B3C151}" destId="{B889D527-22BF-4982-A06D-4C5C18EC3D2D}" srcOrd="1" destOrd="0" presId="urn:microsoft.com/office/officeart/2005/8/layout/orgChart1"/>
    <dgm:cxn modelId="{9B81026F-D38F-4E17-AA5C-537CBDAEDED7}" type="presParOf" srcId="{A8FA8EC8-78F4-49B8-9ABF-BCE903B3C151}" destId="{BDFD99D3-6F8B-4447-8F07-5F5A9E65F666}" srcOrd="2" destOrd="0" presId="urn:microsoft.com/office/officeart/2005/8/layout/orgChart1"/>
    <dgm:cxn modelId="{790AC3D8-06CB-40C1-8712-3D95D6B377ED}" type="presParOf" srcId="{8032CD26-0BE6-43EA-AD47-E19F4A84BCC6}" destId="{5B25C027-31B3-4923-BEC9-A78198BC10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73A114-A5CF-4E70-B6D8-5BCA8B9CAD17}"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vi-VN"/>
        </a:p>
      </dgm:t>
    </dgm:pt>
    <dgm:pt modelId="{C5B48405-7198-45A8-931D-321C1C87F3C6}">
      <dgm:prSet phldrT="[Text]" custT="1"/>
      <dgm:spPr/>
      <dgm:t>
        <a:bodyPr/>
        <a:lstStyle/>
        <a:p>
          <a:r>
            <a:rPr lang="en-US" sz="3600" b="1" dirty="0" err="1"/>
            <a:t>Hiệu</a:t>
          </a:r>
          <a:r>
            <a:rPr lang="en-US" sz="3600" b="1" dirty="0"/>
            <a:t> </a:t>
          </a:r>
          <a:r>
            <a:rPr lang="en-US" sz="3600" b="1" dirty="0" err="1"/>
            <a:t>quả</a:t>
          </a:r>
          <a:r>
            <a:rPr lang="en-US" sz="3600" b="1" dirty="0"/>
            <a:t> </a:t>
          </a:r>
          <a:r>
            <a:rPr lang="en-US" sz="3600" b="1" dirty="0" err="1"/>
            <a:t>chăm</a:t>
          </a:r>
          <a:r>
            <a:rPr lang="en-US" sz="3600" b="1" dirty="0"/>
            <a:t> </a:t>
          </a:r>
          <a:r>
            <a:rPr lang="en-US" sz="3600" b="1" dirty="0" err="1"/>
            <a:t>sóc</a:t>
          </a:r>
          <a:endParaRPr lang="vi-VN" sz="3600" b="1" dirty="0"/>
        </a:p>
      </dgm:t>
    </dgm:pt>
    <dgm:pt modelId="{665F1950-7032-477A-9F0A-DCCAF8F4E1F2}" type="parTrans" cxnId="{2B7323DA-9B4E-4DED-A188-AF835A98BDA1}">
      <dgm:prSet/>
      <dgm:spPr/>
      <dgm:t>
        <a:bodyPr/>
        <a:lstStyle/>
        <a:p>
          <a:endParaRPr lang="vi-VN"/>
        </a:p>
      </dgm:t>
    </dgm:pt>
    <dgm:pt modelId="{B56C1503-3DAC-45B5-812F-D1D4708769CB}" type="sibTrans" cxnId="{2B7323DA-9B4E-4DED-A188-AF835A98BDA1}">
      <dgm:prSet/>
      <dgm:spPr/>
      <dgm:t>
        <a:bodyPr/>
        <a:lstStyle/>
        <a:p>
          <a:endParaRPr lang="vi-VN"/>
        </a:p>
      </dgm:t>
    </dgm:pt>
    <dgm:pt modelId="{40708771-88F5-4CD5-8A1A-2A781CF0F61F}">
      <dgm:prSet phldrT="[Text]"/>
      <dgm:spPr/>
      <dgm:t>
        <a:bodyPr/>
        <a:lstStyle/>
        <a:p>
          <a:r>
            <a:rPr lang="en-US" dirty="0" err="1"/>
            <a:t>Các</a:t>
          </a:r>
          <a:r>
            <a:rPr lang="en-US" dirty="0"/>
            <a:t> </a:t>
          </a:r>
          <a:r>
            <a:rPr lang="en-US" dirty="0" err="1"/>
            <a:t>triệu</a:t>
          </a:r>
          <a:r>
            <a:rPr lang="en-US" dirty="0"/>
            <a:t> </a:t>
          </a:r>
          <a:r>
            <a:rPr lang="en-US" dirty="0" err="1"/>
            <a:t>chứng</a:t>
          </a:r>
          <a:r>
            <a:rPr lang="en-US" dirty="0"/>
            <a:t> </a:t>
          </a:r>
          <a:r>
            <a:rPr lang="en-US" dirty="0" err="1"/>
            <a:t>cường</a:t>
          </a:r>
          <a:r>
            <a:rPr lang="en-US" dirty="0"/>
            <a:t> </a:t>
          </a:r>
          <a:r>
            <a:rPr lang="en-US" dirty="0" err="1"/>
            <a:t>giáp</a:t>
          </a:r>
          <a:r>
            <a:rPr lang="en-US" dirty="0"/>
            <a:t> </a:t>
          </a:r>
          <a:r>
            <a:rPr lang="en-US" dirty="0" err="1"/>
            <a:t>của</a:t>
          </a:r>
          <a:r>
            <a:rPr lang="en-US" dirty="0"/>
            <a:t> </a:t>
          </a:r>
          <a:r>
            <a:rPr lang="en-US" dirty="0" err="1"/>
            <a:t>người</a:t>
          </a:r>
          <a:r>
            <a:rPr lang="en-US" dirty="0"/>
            <a:t> </a:t>
          </a:r>
          <a:r>
            <a:rPr lang="en-US" dirty="0" err="1"/>
            <a:t>bệnh</a:t>
          </a:r>
          <a:r>
            <a:rPr lang="en-US" dirty="0"/>
            <a:t> </a:t>
          </a:r>
          <a:r>
            <a:rPr lang="en-US" dirty="0" err="1"/>
            <a:t>được</a:t>
          </a:r>
          <a:r>
            <a:rPr lang="en-US" dirty="0"/>
            <a:t> </a:t>
          </a:r>
          <a:r>
            <a:rPr lang="en-US" dirty="0" err="1"/>
            <a:t>kiểm</a:t>
          </a:r>
          <a:r>
            <a:rPr lang="en-US" dirty="0"/>
            <a:t> </a:t>
          </a:r>
          <a:r>
            <a:rPr lang="en-US" dirty="0" err="1"/>
            <a:t>soát</a:t>
          </a:r>
          <a:endParaRPr lang="vi-VN" dirty="0"/>
        </a:p>
      </dgm:t>
    </dgm:pt>
    <dgm:pt modelId="{3B367C72-4ADC-488F-8AA5-1422F9E606CD}" type="parTrans" cxnId="{32FCF90F-1025-4330-9C12-B9FE28C817ED}">
      <dgm:prSet/>
      <dgm:spPr/>
      <dgm:t>
        <a:bodyPr/>
        <a:lstStyle/>
        <a:p>
          <a:endParaRPr lang="vi-VN"/>
        </a:p>
      </dgm:t>
    </dgm:pt>
    <dgm:pt modelId="{21FEE596-A025-410C-8BAD-38494B0556ED}" type="sibTrans" cxnId="{32FCF90F-1025-4330-9C12-B9FE28C817ED}">
      <dgm:prSet/>
      <dgm:spPr/>
      <dgm:t>
        <a:bodyPr/>
        <a:lstStyle/>
        <a:p>
          <a:endParaRPr lang="vi-VN"/>
        </a:p>
      </dgm:t>
    </dgm:pt>
    <dgm:pt modelId="{819500CA-AC02-4E78-A1BC-3C689EC7CC74}">
      <dgm:prSet phldrT="[Text]" custT="1"/>
      <dgm:spPr/>
      <dgm:t>
        <a:bodyPr/>
        <a:lstStyle/>
        <a:p>
          <a:r>
            <a:rPr lang="en-US" sz="3600" dirty="0" err="1"/>
            <a:t>Tinh</a:t>
          </a:r>
          <a:r>
            <a:rPr lang="en-US" sz="3600" dirty="0"/>
            <a:t> </a:t>
          </a:r>
          <a:r>
            <a:rPr lang="en-US" sz="3600" dirty="0" err="1"/>
            <a:t>thần</a:t>
          </a:r>
          <a:r>
            <a:rPr lang="en-US" sz="3600" dirty="0"/>
            <a:t> </a:t>
          </a:r>
          <a:r>
            <a:rPr lang="en-US" sz="3600" dirty="0" err="1"/>
            <a:t>người</a:t>
          </a:r>
          <a:r>
            <a:rPr lang="en-US" sz="3600" dirty="0"/>
            <a:t> </a:t>
          </a:r>
          <a:r>
            <a:rPr lang="en-US" sz="3600" dirty="0" err="1"/>
            <a:t>bệnh</a:t>
          </a:r>
          <a:r>
            <a:rPr lang="en-US" sz="3600" dirty="0"/>
            <a:t> </a:t>
          </a:r>
          <a:r>
            <a:rPr lang="en-US" sz="3600" dirty="0" err="1"/>
            <a:t>thoải</a:t>
          </a:r>
          <a:r>
            <a:rPr lang="en-US" sz="3600" dirty="0"/>
            <a:t> </a:t>
          </a:r>
          <a:r>
            <a:rPr lang="en-US" sz="3600" dirty="0" err="1"/>
            <a:t>mái</a:t>
          </a:r>
          <a:endParaRPr lang="vi-VN" sz="3600" dirty="0"/>
        </a:p>
      </dgm:t>
    </dgm:pt>
    <dgm:pt modelId="{AA2D8E27-6542-4470-A0D9-A87E3144569B}" type="parTrans" cxnId="{8103758F-6C07-4066-B8F4-2E7136A0B3B5}">
      <dgm:prSet/>
      <dgm:spPr/>
      <dgm:t>
        <a:bodyPr/>
        <a:lstStyle/>
        <a:p>
          <a:endParaRPr lang="vi-VN"/>
        </a:p>
      </dgm:t>
    </dgm:pt>
    <dgm:pt modelId="{3AD160D8-3B38-4726-B016-8CC8401FC1B9}" type="sibTrans" cxnId="{8103758F-6C07-4066-B8F4-2E7136A0B3B5}">
      <dgm:prSet/>
      <dgm:spPr/>
      <dgm:t>
        <a:bodyPr/>
        <a:lstStyle/>
        <a:p>
          <a:endParaRPr lang="vi-VN"/>
        </a:p>
      </dgm:t>
    </dgm:pt>
    <dgm:pt modelId="{C6AC4E44-DEDE-4B81-A97C-4EBF734B3F65}">
      <dgm:prSet phldrT="[Text]" custT="1"/>
      <dgm:spPr/>
      <dgm:t>
        <a:bodyPr/>
        <a:lstStyle/>
        <a:p>
          <a:r>
            <a:rPr lang="vi-VN" sz="3600" dirty="0"/>
            <a:t>Yên tâm và tuân thủ chế độ điều trị lâu dài.</a:t>
          </a:r>
        </a:p>
      </dgm:t>
    </dgm:pt>
    <dgm:pt modelId="{FC5A3FA7-FDBD-4258-93E7-F93A8F583602}" type="parTrans" cxnId="{EA536DEF-3027-4A99-9B5E-C18A2724ACA8}">
      <dgm:prSet/>
      <dgm:spPr/>
      <dgm:t>
        <a:bodyPr/>
        <a:lstStyle/>
        <a:p>
          <a:endParaRPr lang="vi-VN"/>
        </a:p>
      </dgm:t>
    </dgm:pt>
    <dgm:pt modelId="{E07769DB-15F7-42E5-B438-DC462EEBF60F}" type="sibTrans" cxnId="{EA536DEF-3027-4A99-9B5E-C18A2724ACA8}">
      <dgm:prSet/>
      <dgm:spPr/>
      <dgm:t>
        <a:bodyPr/>
        <a:lstStyle/>
        <a:p>
          <a:endParaRPr lang="vi-VN"/>
        </a:p>
      </dgm:t>
    </dgm:pt>
    <dgm:pt modelId="{2D6C75C6-87AD-4080-B309-FFDFE8EBA715}" type="pres">
      <dgm:prSet presAssocID="{D073A114-A5CF-4E70-B6D8-5BCA8B9CAD17}" presName="Name0" presStyleCnt="0">
        <dgm:presLayoutVars>
          <dgm:dir/>
          <dgm:animLvl val="lvl"/>
          <dgm:resizeHandles val="exact"/>
        </dgm:presLayoutVars>
      </dgm:prSet>
      <dgm:spPr/>
    </dgm:pt>
    <dgm:pt modelId="{CB28A59F-510C-4E66-B016-B9F3B560C0BF}" type="pres">
      <dgm:prSet presAssocID="{C6AC4E44-DEDE-4B81-A97C-4EBF734B3F65}" presName="boxAndChildren" presStyleCnt="0"/>
      <dgm:spPr/>
    </dgm:pt>
    <dgm:pt modelId="{88FED332-43FB-40D5-AEDF-9A55BD560550}" type="pres">
      <dgm:prSet presAssocID="{C6AC4E44-DEDE-4B81-A97C-4EBF734B3F65}" presName="parentTextBox" presStyleLbl="node1" presStyleIdx="0" presStyleCnt="3"/>
      <dgm:spPr/>
    </dgm:pt>
    <dgm:pt modelId="{077832B7-23B8-4437-9CF8-F87DAA8F9177}" type="pres">
      <dgm:prSet presAssocID="{3AD160D8-3B38-4726-B016-8CC8401FC1B9}" presName="sp" presStyleCnt="0"/>
      <dgm:spPr/>
    </dgm:pt>
    <dgm:pt modelId="{3825AF3C-5CEF-44AA-BE31-13D9AFC5CB2C}" type="pres">
      <dgm:prSet presAssocID="{819500CA-AC02-4E78-A1BC-3C689EC7CC74}" presName="arrowAndChildren" presStyleCnt="0"/>
      <dgm:spPr/>
    </dgm:pt>
    <dgm:pt modelId="{814D02C4-A342-4C1C-9BC5-D150350419F9}" type="pres">
      <dgm:prSet presAssocID="{819500CA-AC02-4E78-A1BC-3C689EC7CC74}" presName="parentTextArrow" presStyleLbl="node1" presStyleIdx="1" presStyleCnt="3"/>
      <dgm:spPr/>
    </dgm:pt>
    <dgm:pt modelId="{482DE152-3B8C-4F91-ADCD-9CC03535190E}" type="pres">
      <dgm:prSet presAssocID="{B56C1503-3DAC-45B5-812F-D1D4708769CB}" presName="sp" presStyleCnt="0"/>
      <dgm:spPr/>
    </dgm:pt>
    <dgm:pt modelId="{F0FE6FB0-4EED-4D78-8944-61E1D097DCB6}" type="pres">
      <dgm:prSet presAssocID="{C5B48405-7198-45A8-931D-321C1C87F3C6}" presName="arrowAndChildren" presStyleCnt="0"/>
      <dgm:spPr/>
    </dgm:pt>
    <dgm:pt modelId="{F3B13551-9237-4D62-AA35-31941AD95D9C}" type="pres">
      <dgm:prSet presAssocID="{C5B48405-7198-45A8-931D-321C1C87F3C6}" presName="parentTextArrow" presStyleLbl="node1" presStyleIdx="1" presStyleCnt="3"/>
      <dgm:spPr/>
    </dgm:pt>
    <dgm:pt modelId="{8C34E0DD-ACCA-417F-B248-D7CF9A31CF12}" type="pres">
      <dgm:prSet presAssocID="{C5B48405-7198-45A8-931D-321C1C87F3C6}" presName="arrow" presStyleLbl="node1" presStyleIdx="2" presStyleCnt="3"/>
      <dgm:spPr/>
    </dgm:pt>
    <dgm:pt modelId="{3C89BF3E-EC3C-49ED-8C89-6BA4A277424C}" type="pres">
      <dgm:prSet presAssocID="{C5B48405-7198-45A8-931D-321C1C87F3C6}" presName="descendantArrow" presStyleCnt="0"/>
      <dgm:spPr/>
    </dgm:pt>
    <dgm:pt modelId="{5DEC4F00-638B-453C-ACF2-B00F65F195DD}" type="pres">
      <dgm:prSet presAssocID="{40708771-88F5-4CD5-8A1A-2A781CF0F61F}" presName="childTextArrow" presStyleLbl="fgAccFollowNode1" presStyleIdx="0" presStyleCnt="1">
        <dgm:presLayoutVars>
          <dgm:bulletEnabled val="1"/>
        </dgm:presLayoutVars>
      </dgm:prSet>
      <dgm:spPr/>
    </dgm:pt>
  </dgm:ptLst>
  <dgm:cxnLst>
    <dgm:cxn modelId="{32FCF90F-1025-4330-9C12-B9FE28C817ED}" srcId="{C5B48405-7198-45A8-931D-321C1C87F3C6}" destId="{40708771-88F5-4CD5-8A1A-2A781CF0F61F}" srcOrd="0" destOrd="0" parTransId="{3B367C72-4ADC-488F-8AA5-1422F9E606CD}" sibTransId="{21FEE596-A025-410C-8BAD-38494B0556ED}"/>
    <dgm:cxn modelId="{2BBCC022-62EF-4601-ADC7-C94192678258}" type="presOf" srcId="{C6AC4E44-DEDE-4B81-A97C-4EBF734B3F65}" destId="{88FED332-43FB-40D5-AEDF-9A55BD560550}" srcOrd="0" destOrd="0" presId="urn:microsoft.com/office/officeart/2005/8/layout/process4"/>
    <dgm:cxn modelId="{0EE1DD34-9426-4F58-91D4-2BCBA2FF5CC4}" type="presOf" srcId="{819500CA-AC02-4E78-A1BC-3C689EC7CC74}" destId="{814D02C4-A342-4C1C-9BC5-D150350419F9}" srcOrd="0" destOrd="0" presId="urn:microsoft.com/office/officeart/2005/8/layout/process4"/>
    <dgm:cxn modelId="{8103758F-6C07-4066-B8F4-2E7136A0B3B5}" srcId="{D073A114-A5CF-4E70-B6D8-5BCA8B9CAD17}" destId="{819500CA-AC02-4E78-A1BC-3C689EC7CC74}" srcOrd="1" destOrd="0" parTransId="{AA2D8E27-6542-4470-A0D9-A87E3144569B}" sibTransId="{3AD160D8-3B38-4726-B016-8CC8401FC1B9}"/>
    <dgm:cxn modelId="{6376A396-C9F6-4AFC-97AA-AC6B1C0AD1D5}" type="presOf" srcId="{C5B48405-7198-45A8-931D-321C1C87F3C6}" destId="{F3B13551-9237-4D62-AA35-31941AD95D9C}" srcOrd="0" destOrd="0" presId="urn:microsoft.com/office/officeart/2005/8/layout/process4"/>
    <dgm:cxn modelId="{4BE574D2-C3E7-4D59-8250-85DE1960BADB}" type="presOf" srcId="{40708771-88F5-4CD5-8A1A-2A781CF0F61F}" destId="{5DEC4F00-638B-453C-ACF2-B00F65F195DD}" srcOrd="0" destOrd="0" presId="urn:microsoft.com/office/officeart/2005/8/layout/process4"/>
    <dgm:cxn modelId="{9B6C96D9-3550-45B7-A486-C7DEA4BBD5E5}" type="presOf" srcId="{C5B48405-7198-45A8-931D-321C1C87F3C6}" destId="{8C34E0DD-ACCA-417F-B248-D7CF9A31CF12}" srcOrd="1" destOrd="0" presId="urn:microsoft.com/office/officeart/2005/8/layout/process4"/>
    <dgm:cxn modelId="{2B7323DA-9B4E-4DED-A188-AF835A98BDA1}" srcId="{D073A114-A5CF-4E70-B6D8-5BCA8B9CAD17}" destId="{C5B48405-7198-45A8-931D-321C1C87F3C6}" srcOrd="0" destOrd="0" parTransId="{665F1950-7032-477A-9F0A-DCCAF8F4E1F2}" sibTransId="{B56C1503-3DAC-45B5-812F-D1D4708769CB}"/>
    <dgm:cxn modelId="{A8377FEC-259D-41A3-BC6C-98B7F758FC93}" type="presOf" srcId="{D073A114-A5CF-4E70-B6D8-5BCA8B9CAD17}" destId="{2D6C75C6-87AD-4080-B309-FFDFE8EBA715}" srcOrd="0" destOrd="0" presId="urn:microsoft.com/office/officeart/2005/8/layout/process4"/>
    <dgm:cxn modelId="{EA536DEF-3027-4A99-9B5E-C18A2724ACA8}" srcId="{D073A114-A5CF-4E70-B6D8-5BCA8B9CAD17}" destId="{C6AC4E44-DEDE-4B81-A97C-4EBF734B3F65}" srcOrd="2" destOrd="0" parTransId="{FC5A3FA7-FDBD-4258-93E7-F93A8F583602}" sibTransId="{E07769DB-15F7-42E5-B438-DC462EEBF60F}"/>
    <dgm:cxn modelId="{DA9641F6-324F-4909-8A34-7E4DDFBFAD54}" type="presParOf" srcId="{2D6C75C6-87AD-4080-B309-FFDFE8EBA715}" destId="{CB28A59F-510C-4E66-B016-B9F3B560C0BF}" srcOrd="0" destOrd="0" presId="urn:microsoft.com/office/officeart/2005/8/layout/process4"/>
    <dgm:cxn modelId="{2D731BAA-811D-4456-BD52-015248841C5A}" type="presParOf" srcId="{CB28A59F-510C-4E66-B016-B9F3B560C0BF}" destId="{88FED332-43FB-40D5-AEDF-9A55BD560550}" srcOrd="0" destOrd="0" presId="urn:microsoft.com/office/officeart/2005/8/layout/process4"/>
    <dgm:cxn modelId="{EFEB10EF-2B7B-4192-A955-C4936033D699}" type="presParOf" srcId="{2D6C75C6-87AD-4080-B309-FFDFE8EBA715}" destId="{077832B7-23B8-4437-9CF8-F87DAA8F9177}" srcOrd="1" destOrd="0" presId="urn:microsoft.com/office/officeart/2005/8/layout/process4"/>
    <dgm:cxn modelId="{2012BB98-C4CB-470C-A583-FA230704D9DD}" type="presParOf" srcId="{2D6C75C6-87AD-4080-B309-FFDFE8EBA715}" destId="{3825AF3C-5CEF-44AA-BE31-13D9AFC5CB2C}" srcOrd="2" destOrd="0" presId="urn:microsoft.com/office/officeart/2005/8/layout/process4"/>
    <dgm:cxn modelId="{846D17B4-B1EB-4DF5-B441-52F93EA45697}" type="presParOf" srcId="{3825AF3C-5CEF-44AA-BE31-13D9AFC5CB2C}" destId="{814D02C4-A342-4C1C-9BC5-D150350419F9}" srcOrd="0" destOrd="0" presId="urn:microsoft.com/office/officeart/2005/8/layout/process4"/>
    <dgm:cxn modelId="{0F4D5CC2-A44F-4367-B286-9DCDA80F3701}" type="presParOf" srcId="{2D6C75C6-87AD-4080-B309-FFDFE8EBA715}" destId="{482DE152-3B8C-4F91-ADCD-9CC03535190E}" srcOrd="3" destOrd="0" presId="urn:microsoft.com/office/officeart/2005/8/layout/process4"/>
    <dgm:cxn modelId="{17B93156-19D6-4F80-AA37-0799ACA4AF7D}" type="presParOf" srcId="{2D6C75C6-87AD-4080-B309-FFDFE8EBA715}" destId="{F0FE6FB0-4EED-4D78-8944-61E1D097DCB6}" srcOrd="4" destOrd="0" presId="urn:microsoft.com/office/officeart/2005/8/layout/process4"/>
    <dgm:cxn modelId="{13977E28-E13D-49CB-A49E-56E4E7BC27F5}" type="presParOf" srcId="{F0FE6FB0-4EED-4D78-8944-61E1D097DCB6}" destId="{F3B13551-9237-4D62-AA35-31941AD95D9C}" srcOrd="0" destOrd="0" presId="urn:microsoft.com/office/officeart/2005/8/layout/process4"/>
    <dgm:cxn modelId="{34CF6921-45CA-46DF-8A05-E22B4C2CC2CF}" type="presParOf" srcId="{F0FE6FB0-4EED-4D78-8944-61E1D097DCB6}" destId="{8C34E0DD-ACCA-417F-B248-D7CF9A31CF12}" srcOrd="1" destOrd="0" presId="urn:microsoft.com/office/officeart/2005/8/layout/process4"/>
    <dgm:cxn modelId="{616340C0-56E2-4DF4-98A5-4CC74E2AAC03}" type="presParOf" srcId="{F0FE6FB0-4EED-4D78-8944-61E1D097DCB6}" destId="{3C89BF3E-EC3C-49ED-8C89-6BA4A277424C}" srcOrd="2" destOrd="0" presId="urn:microsoft.com/office/officeart/2005/8/layout/process4"/>
    <dgm:cxn modelId="{47338E33-D771-4452-B9A2-82A9D8DC2908}" type="presParOf" srcId="{3C89BF3E-EC3C-49ED-8C89-6BA4A277424C}" destId="{5DEC4F00-638B-453C-ACF2-B00F65F195D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6E32D-D82B-4EB0-A815-EBD894FFB9D2}">
      <dsp:nvSpPr>
        <dsp:cNvPr id="0" name=""/>
        <dsp:cNvSpPr/>
      </dsp:nvSpPr>
      <dsp:spPr>
        <a:xfrm>
          <a:off x="0" y="0"/>
          <a:ext cx="1137313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02DC8BB-3E3B-4050-97C0-340974D34892}">
      <dsp:nvSpPr>
        <dsp:cNvPr id="0" name=""/>
        <dsp:cNvSpPr/>
      </dsp:nvSpPr>
      <dsp:spPr>
        <a:xfrm>
          <a:off x="0" y="0"/>
          <a:ext cx="11373134" cy="6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a:t>- Kiến thức</a:t>
          </a:r>
          <a:endParaRPr lang="en-US" sz="2000" kern="1200"/>
        </a:p>
      </dsp:txBody>
      <dsp:txXfrm>
        <a:off x="0" y="0"/>
        <a:ext cx="11373134" cy="681535"/>
      </dsp:txXfrm>
    </dsp:sp>
    <dsp:sp modelId="{A084F0EE-EEB8-415E-93B8-0AE07673F687}">
      <dsp:nvSpPr>
        <dsp:cNvPr id="0" name=""/>
        <dsp:cNvSpPr/>
      </dsp:nvSpPr>
      <dsp:spPr>
        <a:xfrm>
          <a:off x="0" y="681534"/>
          <a:ext cx="1137313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E76F5A6-1491-40CD-B0FB-B4C74F73EA67}">
      <dsp:nvSpPr>
        <dsp:cNvPr id="0" name=""/>
        <dsp:cNvSpPr/>
      </dsp:nvSpPr>
      <dsp:spPr>
        <a:xfrm>
          <a:off x="0" y="681535"/>
          <a:ext cx="11373134" cy="6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1. Trình bày được định nghĩa, yếu tố nguy cơ, triệu chứng, biến chứng và hướng điều trị bệnh Basedow. </a:t>
          </a:r>
          <a:endParaRPr lang="en-US" sz="2000" kern="1200"/>
        </a:p>
      </dsp:txBody>
      <dsp:txXfrm>
        <a:off x="0" y="681535"/>
        <a:ext cx="11373134" cy="681535"/>
      </dsp:txXfrm>
    </dsp:sp>
    <dsp:sp modelId="{571BD8B4-0C37-4B8D-BC1A-F6C2AAC74E5E}">
      <dsp:nvSpPr>
        <dsp:cNvPr id="0" name=""/>
        <dsp:cNvSpPr/>
      </dsp:nvSpPr>
      <dsp:spPr>
        <a:xfrm>
          <a:off x="0" y="1363069"/>
          <a:ext cx="1137313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C15351B-A16D-47A8-90DA-1987FDBE945B}">
      <dsp:nvSpPr>
        <dsp:cNvPr id="0" name=""/>
        <dsp:cNvSpPr/>
      </dsp:nvSpPr>
      <dsp:spPr>
        <a:xfrm>
          <a:off x="0" y="1363070"/>
          <a:ext cx="11373134" cy="6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2. Trình bày được cách chăm sóc người lớn bệnh Basedow. </a:t>
          </a:r>
          <a:endParaRPr lang="en-US" sz="2000" kern="1200"/>
        </a:p>
      </dsp:txBody>
      <dsp:txXfrm>
        <a:off x="0" y="1363070"/>
        <a:ext cx="11373134" cy="681535"/>
      </dsp:txXfrm>
    </dsp:sp>
    <dsp:sp modelId="{CE7ECD06-CF91-4581-B2A3-B4D6842C105B}">
      <dsp:nvSpPr>
        <dsp:cNvPr id="0" name=""/>
        <dsp:cNvSpPr/>
      </dsp:nvSpPr>
      <dsp:spPr>
        <a:xfrm>
          <a:off x="0" y="2044604"/>
          <a:ext cx="1137313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F195997-6826-4514-9361-5A8AC33D13C0}">
      <dsp:nvSpPr>
        <dsp:cNvPr id="0" name=""/>
        <dsp:cNvSpPr/>
      </dsp:nvSpPr>
      <dsp:spPr>
        <a:xfrm>
          <a:off x="0" y="2044605"/>
          <a:ext cx="11373134" cy="6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kern="1200"/>
            <a:t>- Kỹ năng</a:t>
          </a:r>
          <a:endParaRPr lang="en-US" sz="2000" kern="1200"/>
        </a:p>
      </dsp:txBody>
      <dsp:txXfrm>
        <a:off x="0" y="2044605"/>
        <a:ext cx="11373134" cy="681535"/>
      </dsp:txXfrm>
    </dsp:sp>
    <dsp:sp modelId="{BEE89A44-757C-4B4E-A59B-D94E0ABC5480}">
      <dsp:nvSpPr>
        <dsp:cNvPr id="0" name=""/>
        <dsp:cNvSpPr/>
      </dsp:nvSpPr>
      <dsp:spPr>
        <a:xfrm>
          <a:off x="0" y="2726139"/>
          <a:ext cx="1137313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C1A600F-305D-412C-AA65-2D48DF698AB3}">
      <dsp:nvSpPr>
        <dsp:cNvPr id="0" name=""/>
        <dsp:cNvSpPr/>
      </dsp:nvSpPr>
      <dsp:spPr>
        <a:xfrm>
          <a:off x="0" y="2726140"/>
          <a:ext cx="11373134" cy="6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3. </a:t>
          </a:r>
          <a:r>
            <a:rPr lang="vi-VN" sz="2000" kern="1200"/>
            <a:t>Đ</a:t>
          </a:r>
          <a:r>
            <a:rPr lang="it-IT" sz="2000" kern="1200"/>
            <a:t>ưa ra </a:t>
          </a:r>
          <a:r>
            <a:rPr lang="vi-VN" sz="2000" kern="1200"/>
            <a:t>được </a:t>
          </a:r>
          <a:r>
            <a:rPr lang="it-IT" sz="2000" kern="1200"/>
            <a:t>các vấn đề chăm sóc/chẩn đoán điều dưỡng và vấn đề chăm sóc/</a:t>
          </a:r>
          <a:r>
            <a:rPr lang="vi-VN" sz="2000" kern="1200"/>
            <a:t>chẩn đoán </a:t>
          </a:r>
          <a:r>
            <a:rPr lang="it-IT" sz="2000" kern="1200"/>
            <a:t>điều dưỡng ưu tiên trên  người bệnh Basedow trong bài tập tình huống. </a:t>
          </a:r>
          <a:endParaRPr lang="en-US" sz="2000" kern="1200"/>
        </a:p>
      </dsp:txBody>
      <dsp:txXfrm>
        <a:off x="0" y="2726140"/>
        <a:ext cx="11373134" cy="681535"/>
      </dsp:txXfrm>
    </dsp:sp>
    <dsp:sp modelId="{244168D7-E43A-48C5-B4C1-0822CC46023D}">
      <dsp:nvSpPr>
        <dsp:cNvPr id="0" name=""/>
        <dsp:cNvSpPr/>
      </dsp:nvSpPr>
      <dsp:spPr>
        <a:xfrm>
          <a:off x="0" y="3407674"/>
          <a:ext cx="1137313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B892CBB-1564-48EE-9871-D3E1BC308784}">
      <dsp:nvSpPr>
        <dsp:cNvPr id="0" name=""/>
        <dsp:cNvSpPr/>
      </dsp:nvSpPr>
      <dsp:spPr>
        <a:xfrm>
          <a:off x="0" y="3407675"/>
          <a:ext cx="11373134" cy="6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4. </a:t>
          </a:r>
          <a:r>
            <a:rPr lang="vi-VN" sz="2000" kern="1200"/>
            <a:t>Lập được kế hoạch </a:t>
          </a:r>
          <a:r>
            <a:rPr lang="it-IT" sz="2000" kern="1200"/>
            <a:t>chăm sóc người bệnh Basedow </a:t>
          </a:r>
          <a:r>
            <a:rPr lang="vi-VN" sz="2000" kern="1200"/>
            <a:t>trong bài tập tình huống</a:t>
          </a:r>
          <a:r>
            <a:rPr lang="it-IT" sz="2000" kern="1200"/>
            <a:t>. </a:t>
          </a:r>
          <a:endParaRPr lang="en-US" sz="2000" kern="1200"/>
        </a:p>
      </dsp:txBody>
      <dsp:txXfrm>
        <a:off x="0" y="3407675"/>
        <a:ext cx="11373134" cy="681535"/>
      </dsp:txXfrm>
    </dsp:sp>
    <dsp:sp modelId="{51359FB5-87CD-4411-98C1-0BC4D0DD25D8}">
      <dsp:nvSpPr>
        <dsp:cNvPr id="0" name=""/>
        <dsp:cNvSpPr/>
      </dsp:nvSpPr>
      <dsp:spPr>
        <a:xfrm>
          <a:off x="0" y="4089209"/>
          <a:ext cx="1137313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AA7930A-DF66-4B3C-B0D6-52482FF939E5}">
      <dsp:nvSpPr>
        <dsp:cNvPr id="0" name=""/>
        <dsp:cNvSpPr/>
      </dsp:nvSpPr>
      <dsp:spPr>
        <a:xfrm>
          <a:off x="0" y="4089210"/>
          <a:ext cx="11373134" cy="6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b="1" kern="1200"/>
            <a:t>- Năng lực tự chủ và trách nhiệm</a:t>
          </a:r>
          <a:endParaRPr lang="en-US" sz="2000" kern="1200"/>
        </a:p>
      </dsp:txBody>
      <dsp:txXfrm>
        <a:off x="0" y="4089210"/>
        <a:ext cx="11373134" cy="681535"/>
      </dsp:txXfrm>
    </dsp:sp>
    <dsp:sp modelId="{AE164F35-41AD-4654-8091-54284FCD96A7}">
      <dsp:nvSpPr>
        <dsp:cNvPr id="0" name=""/>
        <dsp:cNvSpPr/>
      </dsp:nvSpPr>
      <dsp:spPr>
        <a:xfrm>
          <a:off x="0" y="4770744"/>
          <a:ext cx="1137313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50AE15B-67CA-4503-896C-2301DA5A5B11}">
      <dsp:nvSpPr>
        <dsp:cNvPr id="0" name=""/>
        <dsp:cNvSpPr/>
      </dsp:nvSpPr>
      <dsp:spPr>
        <a:xfrm>
          <a:off x="0" y="4770745"/>
          <a:ext cx="11373134" cy="6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5. Thể hiện được tính tích cực, khả năng hợp tác hiệu quả với các thành viên trong nhóm học tập. Sử dụng tốt công nghệ thông tin để giải quyết bài tập.</a:t>
          </a:r>
          <a:endParaRPr lang="en-US" sz="2000" kern="1200"/>
        </a:p>
      </dsp:txBody>
      <dsp:txXfrm>
        <a:off x="0" y="4770745"/>
        <a:ext cx="11373134" cy="681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2FC45-9414-4133-B148-58001CE20955}">
      <dsp:nvSpPr>
        <dsp:cNvPr id="0" name=""/>
        <dsp:cNvSpPr/>
      </dsp:nvSpPr>
      <dsp:spPr>
        <a:xfrm>
          <a:off x="2704930" y="30150"/>
          <a:ext cx="6782139" cy="6782139"/>
        </a:xfrm>
        <a:prstGeom prst="circularArrow">
          <a:avLst>
            <a:gd name="adj1" fmla="val 5544"/>
            <a:gd name="adj2" fmla="val 330680"/>
            <a:gd name="adj3" fmla="val 13721250"/>
            <a:gd name="adj4" fmla="val 17419330"/>
            <a:gd name="adj5" fmla="val 5757"/>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781E063-B4BB-491A-819C-EE1A2942BF99}">
      <dsp:nvSpPr>
        <dsp:cNvPr id="0" name=""/>
        <dsp:cNvSpPr/>
      </dsp:nvSpPr>
      <dsp:spPr>
        <a:xfrm>
          <a:off x="4470796" y="77626"/>
          <a:ext cx="3250406" cy="162520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ts val="0"/>
            </a:spcAft>
            <a:buNone/>
          </a:pPr>
          <a:r>
            <a:rPr lang="vi-VN" sz="3200" b="1" kern="1200" dirty="0"/>
            <a:t>Bước 1</a:t>
          </a:r>
          <a:endParaRPr lang="en-US" sz="3200" b="1" kern="1200" dirty="0"/>
        </a:p>
        <a:p>
          <a:pPr marL="0" lvl="0" indent="0" algn="ctr" defTabSz="1422400">
            <a:lnSpc>
              <a:spcPct val="100000"/>
            </a:lnSpc>
            <a:spcBef>
              <a:spcPct val="0"/>
            </a:spcBef>
            <a:spcAft>
              <a:spcPts val="0"/>
            </a:spcAft>
            <a:buNone/>
          </a:pPr>
          <a:r>
            <a:rPr lang="vi-VN" sz="3200" kern="1200" dirty="0"/>
            <a:t>Nhận định</a:t>
          </a:r>
        </a:p>
      </dsp:txBody>
      <dsp:txXfrm>
        <a:off x="4550132" y="156962"/>
        <a:ext cx="3091734" cy="1466531"/>
      </dsp:txXfrm>
    </dsp:sp>
    <dsp:sp modelId="{CB42C95B-0866-4F47-9E59-AEE3A2C9A0D3}">
      <dsp:nvSpPr>
        <dsp:cNvPr id="0" name=""/>
        <dsp:cNvSpPr/>
      </dsp:nvSpPr>
      <dsp:spPr>
        <a:xfrm>
          <a:off x="7221423" y="2282122"/>
          <a:ext cx="3250406" cy="162520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ts val="0"/>
            </a:spcAft>
            <a:buNone/>
          </a:pPr>
          <a:r>
            <a:rPr lang="vi-VN" sz="3200" b="1" kern="1200" dirty="0"/>
            <a:t>Bước 2 </a:t>
          </a:r>
          <a:endParaRPr lang="en-US" sz="3200" b="1" kern="1200" dirty="0"/>
        </a:p>
        <a:p>
          <a:pPr marL="0" lvl="0" indent="0" algn="ctr" defTabSz="1422400">
            <a:lnSpc>
              <a:spcPct val="100000"/>
            </a:lnSpc>
            <a:spcBef>
              <a:spcPct val="0"/>
            </a:spcBef>
            <a:spcAft>
              <a:spcPts val="0"/>
            </a:spcAft>
            <a:buNone/>
          </a:pPr>
          <a:r>
            <a:rPr lang="vi-VN" sz="3200" kern="1200" dirty="0"/>
            <a:t>Vấn đề chăm sóc</a:t>
          </a:r>
        </a:p>
      </dsp:txBody>
      <dsp:txXfrm>
        <a:off x="7300759" y="2361458"/>
        <a:ext cx="3091734" cy="1466531"/>
      </dsp:txXfrm>
    </dsp:sp>
    <dsp:sp modelId="{8EE000AD-2B2C-42A5-82C9-21635585FE90}">
      <dsp:nvSpPr>
        <dsp:cNvPr id="0" name=""/>
        <dsp:cNvSpPr/>
      </dsp:nvSpPr>
      <dsp:spPr>
        <a:xfrm>
          <a:off x="6170792" y="5077811"/>
          <a:ext cx="3250406" cy="1625203"/>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vi-VN" sz="3200" b="1" kern="1200" dirty="0"/>
            <a:t>Bước 3 </a:t>
          </a:r>
          <a:br>
            <a:rPr lang="en-US" sz="3200" b="1" kern="1200" dirty="0"/>
          </a:br>
          <a:r>
            <a:rPr lang="vi-VN" sz="3200" kern="1200" dirty="0"/>
            <a:t>Lập kế hoạch chăm sóc</a:t>
          </a:r>
        </a:p>
      </dsp:txBody>
      <dsp:txXfrm>
        <a:off x="6250128" y="5157147"/>
        <a:ext cx="3091734" cy="1466531"/>
      </dsp:txXfrm>
    </dsp:sp>
    <dsp:sp modelId="{76714A4A-7DEB-4464-BF07-BBD6CB5517F0}">
      <dsp:nvSpPr>
        <dsp:cNvPr id="0" name=""/>
        <dsp:cNvSpPr/>
      </dsp:nvSpPr>
      <dsp:spPr>
        <a:xfrm>
          <a:off x="2770783" y="5052054"/>
          <a:ext cx="3250406" cy="162520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ts val="0"/>
            </a:spcAft>
            <a:buNone/>
          </a:pPr>
          <a:r>
            <a:rPr lang="vi-VN" sz="3000" b="1" kern="1200" dirty="0"/>
            <a:t>Bước 4 </a:t>
          </a:r>
          <a:endParaRPr lang="en-US" sz="3000" b="1" kern="1200" dirty="0"/>
        </a:p>
        <a:p>
          <a:pPr marL="0" lvl="0" indent="0" algn="ctr" defTabSz="1333500">
            <a:lnSpc>
              <a:spcPct val="100000"/>
            </a:lnSpc>
            <a:spcBef>
              <a:spcPct val="0"/>
            </a:spcBef>
            <a:spcAft>
              <a:spcPts val="0"/>
            </a:spcAft>
            <a:buNone/>
          </a:pPr>
          <a:r>
            <a:rPr lang="vi-VN" sz="3000" kern="1200" dirty="0"/>
            <a:t>Thực hiện kế hoạch chăm sóc</a:t>
          </a:r>
        </a:p>
      </dsp:txBody>
      <dsp:txXfrm>
        <a:off x="2850119" y="5131390"/>
        <a:ext cx="3091734" cy="1466531"/>
      </dsp:txXfrm>
    </dsp:sp>
    <dsp:sp modelId="{1EBA8C82-4D77-4B99-B3F2-CEDBAFD82C2B}">
      <dsp:nvSpPr>
        <dsp:cNvPr id="0" name=""/>
        <dsp:cNvSpPr/>
      </dsp:nvSpPr>
      <dsp:spPr>
        <a:xfrm>
          <a:off x="1720192" y="2166256"/>
          <a:ext cx="3250406" cy="162520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kern="1200" dirty="0"/>
            <a:t>Bước 5 </a:t>
          </a:r>
          <a:endParaRPr lang="en-US" sz="3200" b="1" kern="1200" dirty="0"/>
        </a:p>
        <a:p>
          <a:pPr marL="0" lvl="0" indent="0" algn="ctr" defTabSz="1422400">
            <a:lnSpc>
              <a:spcPct val="90000"/>
            </a:lnSpc>
            <a:spcBef>
              <a:spcPct val="0"/>
            </a:spcBef>
            <a:spcAft>
              <a:spcPct val="35000"/>
            </a:spcAft>
            <a:buNone/>
          </a:pPr>
          <a:r>
            <a:rPr lang="vi-VN" sz="3200" kern="1200" dirty="0"/>
            <a:t>Đánh giá</a:t>
          </a:r>
        </a:p>
      </dsp:txBody>
      <dsp:txXfrm>
        <a:off x="1799528" y="2245592"/>
        <a:ext cx="3091734" cy="1466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0497E-4755-4F8F-966F-DFEE13B76A00}">
      <dsp:nvSpPr>
        <dsp:cNvPr id="0" name=""/>
        <dsp:cNvSpPr/>
      </dsp:nvSpPr>
      <dsp:spPr>
        <a:xfrm>
          <a:off x="632517" y="1315101"/>
          <a:ext cx="3193820" cy="2284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vi-VN" sz="4800" b="1" kern="1200" dirty="0"/>
            <a:t>Hỏi bệnh</a:t>
          </a:r>
        </a:p>
      </dsp:txBody>
      <dsp:txXfrm>
        <a:off x="699431" y="1382015"/>
        <a:ext cx="3059992" cy="2150801"/>
      </dsp:txXfrm>
    </dsp:sp>
    <dsp:sp modelId="{8C44853C-C32E-4D1C-8903-FC58482F6591}">
      <dsp:nvSpPr>
        <dsp:cNvPr id="0" name=""/>
        <dsp:cNvSpPr/>
      </dsp:nvSpPr>
      <dsp:spPr>
        <a:xfrm rot="19457599">
          <a:off x="3614777" y="1758749"/>
          <a:ext cx="2250823" cy="83671"/>
        </a:xfrm>
        <a:custGeom>
          <a:avLst/>
          <a:gdLst/>
          <a:ahLst/>
          <a:cxnLst/>
          <a:rect l="0" t="0" r="0" b="0"/>
          <a:pathLst>
            <a:path>
              <a:moveTo>
                <a:pt x="0" y="41835"/>
              </a:moveTo>
              <a:lnTo>
                <a:pt x="2250823"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vi-VN" sz="800" kern="1200"/>
        </a:p>
      </dsp:txBody>
      <dsp:txXfrm>
        <a:off x="4683919" y="1744314"/>
        <a:ext cx="112541" cy="112541"/>
      </dsp:txXfrm>
    </dsp:sp>
    <dsp:sp modelId="{D0314FC5-6276-4A3B-8B49-D611C59444FB}">
      <dsp:nvSpPr>
        <dsp:cNvPr id="0" name=""/>
        <dsp:cNvSpPr/>
      </dsp:nvSpPr>
      <dsp:spPr>
        <a:xfrm>
          <a:off x="5654041" y="1439"/>
          <a:ext cx="4569258" cy="2284629"/>
        </a:xfrm>
        <a:prstGeom prst="roundRect">
          <a:avLst>
            <a:gd name="adj" fmla="val 10000"/>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150000"/>
            </a:lnSpc>
            <a:spcBef>
              <a:spcPct val="0"/>
            </a:spcBef>
            <a:spcAft>
              <a:spcPct val="35000"/>
            </a:spcAft>
            <a:buNone/>
          </a:pPr>
          <a:r>
            <a:rPr lang="vi-VN" sz="3600" b="1" kern="1200" dirty="0"/>
            <a:t>Quá trình bệnh lý</a:t>
          </a:r>
        </a:p>
      </dsp:txBody>
      <dsp:txXfrm>
        <a:off x="5720955" y="68353"/>
        <a:ext cx="4435430" cy="2150801"/>
      </dsp:txXfrm>
    </dsp:sp>
    <dsp:sp modelId="{AA4D9894-EA77-462E-83F9-B8EE5B9903E9}">
      <dsp:nvSpPr>
        <dsp:cNvPr id="0" name=""/>
        <dsp:cNvSpPr/>
      </dsp:nvSpPr>
      <dsp:spPr>
        <a:xfrm rot="2142401">
          <a:off x="3614777" y="3072411"/>
          <a:ext cx="2250823" cy="83671"/>
        </a:xfrm>
        <a:custGeom>
          <a:avLst/>
          <a:gdLst/>
          <a:ahLst/>
          <a:cxnLst/>
          <a:rect l="0" t="0" r="0" b="0"/>
          <a:pathLst>
            <a:path>
              <a:moveTo>
                <a:pt x="0" y="41835"/>
              </a:moveTo>
              <a:lnTo>
                <a:pt x="2250823"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vi-VN" sz="800" kern="1200"/>
        </a:p>
      </dsp:txBody>
      <dsp:txXfrm>
        <a:off x="4683919" y="3057976"/>
        <a:ext cx="112541" cy="112541"/>
      </dsp:txXfrm>
    </dsp:sp>
    <dsp:sp modelId="{DE51CF78-7F07-45D5-B7D9-BA7168619711}">
      <dsp:nvSpPr>
        <dsp:cNvPr id="0" name=""/>
        <dsp:cNvSpPr/>
      </dsp:nvSpPr>
      <dsp:spPr>
        <a:xfrm>
          <a:off x="5654041" y="2628763"/>
          <a:ext cx="4569258" cy="2284629"/>
        </a:xfrm>
        <a:prstGeom prst="roundRect">
          <a:avLst>
            <a:gd name="adj" fmla="val 10000"/>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b="1" kern="1200" dirty="0"/>
            <a:t>Tiền sử</a:t>
          </a:r>
        </a:p>
      </dsp:txBody>
      <dsp:txXfrm>
        <a:off x="5720955" y="2695677"/>
        <a:ext cx="4435430" cy="2150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7088E-12DB-41A9-9CA6-C8389E82A2C0}">
      <dsp:nvSpPr>
        <dsp:cNvPr id="0" name=""/>
        <dsp:cNvSpPr/>
      </dsp:nvSpPr>
      <dsp:spPr>
        <a:xfrm>
          <a:off x="0" y="1521086"/>
          <a:ext cx="2968892" cy="148444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vi-VN" sz="4000" b="1" kern="1200" dirty="0"/>
            <a:t>Thăm khám</a:t>
          </a:r>
        </a:p>
      </dsp:txBody>
      <dsp:txXfrm>
        <a:off x="43478" y="1564564"/>
        <a:ext cx="2881936" cy="1397490"/>
      </dsp:txXfrm>
    </dsp:sp>
    <dsp:sp modelId="{D334C9F6-4722-42B5-BA26-B264701AC3F6}">
      <dsp:nvSpPr>
        <dsp:cNvPr id="0" name=""/>
        <dsp:cNvSpPr/>
      </dsp:nvSpPr>
      <dsp:spPr>
        <a:xfrm rot="19464651">
          <a:off x="2831715" y="1806588"/>
          <a:ext cx="1468787" cy="58653"/>
        </a:xfrm>
        <a:custGeom>
          <a:avLst/>
          <a:gdLst/>
          <a:ahLst/>
          <a:cxnLst/>
          <a:rect l="0" t="0" r="0" b="0"/>
          <a:pathLst>
            <a:path>
              <a:moveTo>
                <a:pt x="0" y="29326"/>
              </a:moveTo>
              <a:lnTo>
                <a:pt x="1468787" y="293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29389" y="1799195"/>
        <a:ext cx="73439" cy="73439"/>
      </dsp:txXfrm>
    </dsp:sp>
    <dsp:sp modelId="{5B4DF5CF-5DBC-4EDC-B6A8-AA13253DA08B}">
      <dsp:nvSpPr>
        <dsp:cNvPr id="0" name=""/>
        <dsp:cNvSpPr/>
      </dsp:nvSpPr>
      <dsp:spPr>
        <a:xfrm>
          <a:off x="4163325" y="666297"/>
          <a:ext cx="2968892" cy="148444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kern="1200" dirty="0"/>
            <a:t>Toàn thân</a:t>
          </a:r>
        </a:p>
      </dsp:txBody>
      <dsp:txXfrm>
        <a:off x="4206803" y="709775"/>
        <a:ext cx="2881936" cy="1397490"/>
      </dsp:txXfrm>
    </dsp:sp>
    <dsp:sp modelId="{D22D3D8A-B1BB-4725-9E9B-685A44CB08BF}">
      <dsp:nvSpPr>
        <dsp:cNvPr id="0" name=""/>
        <dsp:cNvSpPr/>
      </dsp:nvSpPr>
      <dsp:spPr>
        <a:xfrm rot="45476">
          <a:off x="7132166" y="1387046"/>
          <a:ext cx="1187274" cy="58653"/>
        </a:xfrm>
        <a:custGeom>
          <a:avLst/>
          <a:gdLst/>
          <a:ahLst/>
          <a:cxnLst/>
          <a:rect l="0" t="0" r="0" b="0"/>
          <a:pathLst>
            <a:path>
              <a:moveTo>
                <a:pt x="0" y="29326"/>
              </a:moveTo>
              <a:lnTo>
                <a:pt x="1187274" y="2932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7696121" y="1386691"/>
        <a:ext cx="59363" cy="59363"/>
      </dsp:txXfrm>
    </dsp:sp>
    <dsp:sp modelId="{59820B5F-35A8-464A-9AB4-3A20EA62E555}">
      <dsp:nvSpPr>
        <dsp:cNvPr id="0" name=""/>
        <dsp:cNvSpPr/>
      </dsp:nvSpPr>
      <dsp:spPr>
        <a:xfrm>
          <a:off x="8319388" y="682002"/>
          <a:ext cx="2968892" cy="14844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l" defTabSz="1422400">
            <a:lnSpc>
              <a:spcPct val="100000"/>
            </a:lnSpc>
            <a:spcBef>
              <a:spcPct val="0"/>
            </a:spcBef>
            <a:spcAft>
              <a:spcPts val="0"/>
            </a:spcAft>
            <a:buNone/>
          </a:pPr>
          <a:r>
            <a:rPr lang="vi-VN" sz="3200" kern="1200" dirty="0"/>
            <a:t>- Tinh thần</a:t>
          </a:r>
        </a:p>
        <a:p>
          <a:pPr marL="0" lvl="0" indent="0" algn="l" defTabSz="1422400">
            <a:lnSpc>
              <a:spcPct val="100000"/>
            </a:lnSpc>
            <a:spcBef>
              <a:spcPct val="0"/>
            </a:spcBef>
            <a:spcAft>
              <a:spcPts val="0"/>
            </a:spcAft>
            <a:buNone/>
          </a:pPr>
          <a:r>
            <a:rPr lang="vi-VN" sz="3200" kern="1200" dirty="0"/>
            <a:t>- Thể trạng</a:t>
          </a:r>
        </a:p>
        <a:p>
          <a:pPr marL="0" lvl="0" indent="0" algn="l" defTabSz="1422400">
            <a:lnSpc>
              <a:spcPct val="100000"/>
            </a:lnSpc>
            <a:spcBef>
              <a:spcPct val="0"/>
            </a:spcBef>
            <a:spcAft>
              <a:spcPts val="0"/>
            </a:spcAft>
            <a:buNone/>
          </a:pPr>
          <a:r>
            <a:rPr lang="vi-VN" sz="3200" kern="1200" dirty="0"/>
            <a:t>- ...</a:t>
          </a:r>
        </a:p>
      </dsp:txBody>
      <dsp:txXfrm>
        <a:off x="8362866" y="725480"/>
        <a:ext cx="2881936" cy="1397490"/>
      </dsp:txXfrm>
    </dsp:sp>
    <dsp:sp modelId="{C31AAFB9-8947-4B4A-9063-9E2C0FFE2D11}">
      <dsp:nvSpPr>
        <dsp:cNvPr id="0" name=""/>
        <dsp:cNvSpPr/>
      </dsp:nvSpPr>
      <dsp:spPr>
        <a:xfrm rot="2160948">
          <a:off x="2827806" y="2667997"/>
          <a:ext cx="1476220" cy="58653"/>
        </a:xfrm>
        <a:custGeom>
          <a:avLst/>
          <a:gdLst/>
          <a:ahLst/>
          <a:cxnLst/>
          <a:rect l="0" t="0" r="0" b="0"/>
          <a:pathLst>
            <a:path>
              <a:moveTo>
                <a:pt x="0" y="29326"/>
              </a:moveTo>
              <a:lnTo>
                <a:pt x="1476220" y="293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29010" y="2660418"/>
        <a:ext cx="73811" cy="73811"/>
      </dsp:txXfrm>
    </dsp:sp>
    <dsp:sp modelId="{CFD8235C-B5F2-44DA-A6CC-6FB5CE431BB8}">
      <dsp:nvSpPr>
        <dsp:cNvPr id="0" name=""/>
        <dsp:cNvSpPr/>
      </dsp:nvSpPr>
      <dsp:spPr>
        <a:xfrm>
          <a:off x="4162939" y="2389115"/>
          <a:ext cx="2968892" cy="148444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kern="1200" dirty="0"/>
            <a:t>Khám hô hấp</a:t>
          </a:r>
        </a:p>
      </dsp:txBody>
      <dsp:txXfrm>
        <a:off x="4206417" y="2432593"/>
        <a:ext cx="2881936" cy="1397490"/>
      </dsp:txXfrm>
    </dsp:sp>
    <dsp:sp modelId="{D576FB11-7D84-438A-8B90-9071E5E067E2}">
      <dsp:nvSpPr>
        <dsp:cNvPr id="0" name=""/>
        <dsp:cNvSpPr/>
      </dsp:nvSpPr>
      <dsp:spPr>
        <a:xfrm rot="37298">
          <a:off x="7131797" y="3108454"/>
          <a:ext cx="1187626" cy="58653"/>
        </a:xfrm>
        <a:custGeom>
          <a:avLst/>
          <a:gdLst/>
          <a:ahLst/>
          <a:cxnLst/>
          <a:rect l="0" t="0" r="0" b="0"/>
          <a:pathLst>
            <a:path>
              <a:moveTo>
                <a:pt x="0" y="29326"/>
              </a:moveTo>
              <a:lnTo>
                <a:pt x="1187626" y="2932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7695919" y="3108090"/>
        <a:ext cx="59381" cy="59381"/>
      </dsp:txXfrm>
    </dsp:sp>
    <dsp:sp modelId="{EDD288E7-9C63-4BD9-B603-4CDE221DABFE}">
      <dsp:nvSpPr>
        <dsp:cNvPr id="0" name=""/>
        <dsp:cNvSpPr/>
      </dsp:nvSpPr>
      <dsp:spPr>
        <a:xfrm>
          <a:off x="8319388" y="2402000"/>
          <a:ext cx="2968892" cy="14844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vi-VN" sz="3200" kern="1200" dirty="0"/>
            <a:t>- Quan sát</a:t>
          </a:r>
        </a:p>
        <a:p>
          <a:pPr marL="0" lvl="0" indent="0" algn="l" defTabSz="1422400">
            <a:lnSpc>
              <a:spcPct val="90000"/>
            </a:lnSpc>
            <a:spcBef>
              <a:spcPct val="0"/>
            </a:spcBef>
            <a:spcAft>
              <a:spcPct val="35000"/>
            </a:spcAft>
            <a:buNone/>
          </a:pPr>
          <a:r>
            <a:rPr lang="vi-VN" sz="3200" kern="1200" dirty="0"/>
            <a:t>- Đếm nhịp thở</a:t>
          </a:r>
        </a:p>
      </dsp:txBody>
      <dsp:txXfrm>
        <a:off x="8362866" y="2445478"/>
        <a:ext cx="2881936" cy="1397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976E0-4E5C-4606-9A63-8C9E75715E8D}">
      <dsp:nvSpPr>
        <dsp:cNvPr id="0" name=""/>
        <dsp:cNvSpPr/>
      </dsp:nvSpPr>
      <dsp:spPr>
        <a:xfrm>
          <a:off x="-5810196" y="-889251"/>
          <a:ext cx="6917171" cy="6917171"/>
        </a:xfrm>
        <a:prstGeom prst="blockArc">
          <a:avLst>
            <a:gd name="adj1" fmla="val 18900000"/>
            <a:gd name="adj2" fmla="val 2700000"/>
            <a:gd name="adj3" fmla="val 31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E4B41-DFEB-4F6E-AED6-8A74F7DBDF89}">
      <dsp:nvSpPr>
        <dsp:cNvPr id="0" name=""/>
        <dsp:cNvSpPr/>
      </dsp:nvSpPr>
      <dsp:spPr>
        <a:xfrm>
          <a:off x="579423" y="218942"/>
          <a:ext cx="10346974" cy="11427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27485"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Người bệnh hồi hộp đánh trống ngực, khó thở khi gắng sức do cường giáp</a:t>
          </a:r>
        </a:p>
      </dsp:txBody>
      <dsp:txXfrm>
        <a:off x="579423" y="218942"/>
        <a:ext cx="10346974" cy="1142770"/>
      </dsp:txXfrm>
    </dsp:sp>
    <dsp:sp modelId="{8FAE1E93-3004-4F89-859E-8B48511D1A10}">
      <dsp:nvSpPr>
        <dsp:cNvPr id="0" name=""/>
        <dsp:cNvSpPr/>
      </dsp:nvSpPr>
      <dsp:spPr>
        <a:xfrm>
          <a:off x="85340" y="296244"/>
          <a:ext cx="988166" cy="988166"/>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1466047-11F9-4122-B8D1-EF15C5CD930D}">
      <dsp:nvSpPr>
        <dsp:cNvPr id="0" name=""/>
        <dsp:cNvSpPr/>
      </dsp:nvSpPr>
      <dsp:spPr>
        <a:xfrm>
          <a:off x="1032654" y="1581065"/>
          <a:ext cx="9893744" cy="79053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27485"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Thể trạng người bệnh gầy</a:t>
          </a:r>
        </a:p>
      </dsp:txBody>
      <dsp:txXfrm>
        <a:off x="1032654" y="1581065"/>
        <a:ext cx="9893744" cy="790532"/>
      </dsp:txXfrm>
    </dsp:sp>
    <dsp:sp modelId="{8000090A-933B-4E1F-BEC1-200DF63A245D}">
      <dsp:nvSpPr>
        <dsp:cNvPr id="0" name=""/>
        <dsp:cNvSpPr/>
      </dsp:nvSpPr>
      <dsp:spPr>
        <a:xfrm>
          <a:off x="538570" y="1482249"/>
          <a:ext cx="988166" cy="988166"/>
        </a:xfrm>
        <a:prstGeom prst="ellipse">
          <a:avLst/>
        </a:prstGeom>
        <a:blipFill rotWithShape="0">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E84B461-1619-4B3C-92DA-26608EDD944D}">
      <dsp:nvSpPr>
        <dsp:cNvPr id="0" name=""/>
        <dsp:cNvSpPr/>
      </dsp:nvSpPr>
      <dsp:spPr>
        <a:xfrm>
          <a:off x="1032654" y="2767070"/>
          <a:ext cx="9893744" cy="79053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27485"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Bướu giáp, hormone tuyến giáp tăng cao</a:t>
          </a:r>
        </a:p>
      </dsp:txBody>
      <dsp:txXfrm>
        <a:off x="1032654" y="2767070"/>
        <a:ext cx="9893744" cy="790532"/>
      </dsp:txXfrm>
    </dsp:sp>
    <dsp:sp modelId="{19137045-0952-4298-AABF-B5F08231C616}">
      <dsp:nvSpPr>
        <dsp:cNvPr id="0" name=""/>
        <dsp:cNvSpPr/>
      </dsp:nvSpPr>
      <dsp:spPr>
        <a:xfrm>
          <a:off x="538570" y="2668253"/>
          <a:ext cx="988166" cy="988166"/>
        </a:xfrm>
        <a:prstGeom prst="ellipse">
          <a:avLst/>
        </a:prstGeom>
        <a:blipFill rotWithShape="0">
          <a:blip xmlns:r="http://schemas.openxmlformats.org/officeDocument/2006/relationships" r:embed="rId3"/>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C99A5CF-AD7D-426B-B24B-CCA9584CA138}">
      <dsp:nvSpPr>
        <dsp:cNvPr id="0" name=""/>
        <dsp:cNvSpPr/>
      </dsp:nvSpPr>
      <dsp:spPr>
        <a:xfrm>
          <a:off x="579423" y="3953075"/>
          <a:ext cx="10346974" cy="79053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27485"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Nguy cơ tác dụng không mong muốn của thuốc</a:t>
          </a:r>
        </a:p>
      </dsp:txBody>
      <dsp:txXfrm>
        <a:off x="579423" y="3953075"/>
        <a:ext cx="10346974" cy="790532"/>
      </dsp:txXfrm>
    </dsp:sp>
    <dsp:sp modelId="{ECBFD82C-A50C-458C-8A8B-70400966B707}">
      <dsp:nvSpPr>
        <dsp:cNvPr id="0" name=""/>
        <dsp:cNvSpPr/>
      </dsp:nvSpPr>
      <dsp:spPr>
        <a:xfrm>
          <a:off x="85340" y="3854258"/>
          <a:ext cx="988166" cy="988166"/>
        </a:xfrm>
        <a:prstGeom prst="ellipse">
          <a:avLst/>
        </a:prstGeom>
        <a:blipFill rotWithShape="0">
          <a:blip xmlns:r="http://schemas.openxmlformats.org/officeDocument/2006/relationships" r:embed="rId4"/>
          <a:stretch>
            <a:fillRect/>
          </a:stretch>
        </a:blip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9E534-0E5C-4AE7-8FC5-4EEDC5A3360C}">
      <dsp:nvSpPr>
        <dsp:cNvPr id="0" name=""/>
        <dsp:cNvSpPr/>
      </dsp:nvSpPr>
      <dsp:spPr>
        <a:xfrm>
          <a:off x="5711780" y="1351928"/>
          <a:ext cx="3269178" cy="567378"/>
        </a:xfrm>
        <a:custGeom>
          <a:avLst/>
          <a:gdLst/>
          <a:ahLst/>
          <a:cxnLst/>
          <a:rect l="0" t="0" r="0" b="0"/>
          <a:pathLst>
            <a:path>
              <a:moveTo>
                <a:pt x="0" y="0"/>
              </a:moveTo>
              <a:lnTo>
                <a:pt x="0" y="283689"/>
              </a:lnTo>
              <a:lnTo>
                <a:pt x="3269178" y="283689"/>
              </a:lnTo>
              <a:lnTo>
                <a:pt x="3269178" y="567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907A3-A7FA-4797-B099-8AF5B9674678}">
      <dsp:nvSpPr>
        <dsp:cNvPr id="0" name=""/>
        <dsp:cNvSpPr/>
      </dsp:nvSpPr>
      <dsp:spPr>
        <a:xfrm>
          <a:off x="5666060" y="1351928"/>
          <a:ext cx="91440" cy="567378"/>
        </a:xfrm>
        <a:custGeom>
          <a:avLst/>
          <a:gdLst/>
          <a:ahLst/>
          <a:cxnLst/>
          <a:rect l="0" t="0" r="0" b="0"/>
          <a:pathLst>
            <a:path>
              <a:moveTo>
                <a:pt x="45720" y="0"/>
              </a:moveTo>
              <a:lnTo>
                <a:pt x="45720" y="567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AC2C3-8CF4-49CE-AB07-1F99EEBA86EF}">
      <dsp:nvSpPr>
        <dsp:cNvPr id="0" name=""/>
        <dsp:cNvSpPr/>
      </dsp:nvSpPr>
      <dsp:spPr>
        <a:xfrm>
          <a:off x="2442601" y="1351928"/>
          <a:ext cx="3269178" cy="567378"/>
        </a:xfrm>
        <a:custGeom>
          <a:avLst/>
          <a:gdLst/>
          <a:ahLst/>
          <a:cxnLst/>
          <a:rect l="0" t="0" r="0" b="0"/>
          <a:pathLst>
            <a:path>
              <a:moveTo>
                <a:pt x="3269178" y="0"/>
              </a:moveTo>
              <a:lnTo>
                <a:pt x="3269178" y="283689"/>
              </a:lnTo>
              <a:lnTo>
                <a:pt x="0" y="283689"/>
              </a:lnTo>
              <a:lnTo>
                <a:pt x="0" y="567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3ABCAE-AA90-49E5-A7CB-AEBB647D5E39}">
      <dsp:nvSpPr>
        <dsp:cNvPr id="0" name=""/>
        <dsp:cNvSpPr/>
      </dsp:nvSpPr>
      <dsp:spPr>
        <a:xfrm>
          <a:off x="4360879" y="1028"/>
          <a:ext cx="2701800" cy="13509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t>Đưa người bệnh về tình trạng bình giáp</a:t>
          </a:r>
        </a:p>
      </dsp:txBody>
      <dsp:txXfrm>
        <a:off x="4360879" y="1028"/>
        <a:ext cx="2701800" cy="1350900"/>
      </dsp:txXfrm>
    </dsp:sp>
    <dsp:sp modelId="{039D23EE-4EED-4B40-B12A-5EE50D1047C6}">
      <dsp:nvSpPr>
        <dsp:cNvPr id="0" name=""/>
        <dsp:cNvSpPr/>
      </dsp:nvSpPr>
      <dsp:spPr>
        <a:xfrm>
          <a:off x="1091701" y="1919306"/>
          <a:ext cx="2701800" cy="13509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t>Chế độ ăn</a:t>
          </a:r>
        </a:p>
      </dsp:txBody>
      <dsp:txXfrm>
        <a:off x="1091701" y="1919306"/>
        <a:ext cx="2701800" cy="1350900"/>
      </dsp:txXfrm>
    </dsp:sp>
    <dsp:sp modelId="{F6CF9CBA-E8AA-4DA2-AD1C-C1364DFB9C88}">
      <dsp:nvSpPr>
        <dsp:cNvPr id="0" name=""/>
        <dsp:cNvSpPr/>
      </dsp:nvSpPr>
      <dsp:spPr>
        <a:xfrm>
          <a:off x="4360879" y="1919306"/>
          <a:ext cx="2701800" cy="13509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t>Tư thế</a:t>
          </a:r>
        </a:p>
      </dsp:txBody>
      <dsp:txXfrm>
        <a:off x="4360879" y="1919306"/>
        <a:ext cx="2701800" cy="1350900"/>
      </dsp:txXfrm>
    </dsp:sp>
    <dsp:sp modelId="{E3E79E6A-7741-4FAE-AE34-79B721EB6A9D}">
      <dsp:nvSpPr>
        <dsp:cNvPr id="0" name=""/>
        <dsp:cNvSpPr/>
      </dsp:nvSpPr>
      <dsp:spPr>
        <a:xfrm>
          <a:off x="7630058" y="1919306"/>
          <a:ext cx="2701800" cy="13509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t>Thực hiện y lệnh thuốc kháng giáp trạng</a:t>
          </a:r>
        </a:p>
      </dsp:txBody>
      <dsp:txXfrm>
        <a:off x="7630058" y="1919306"/>
        <a:ext cx="2701800" cy="1350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ED332-43FB-40D5-AEDF-9A55BD560550}">
      <dsp:nvSpPr>
        <dsp:cNvPr id="0" name=""/>
        <dsp:cNvSpPr/>
      </dsp:nvSpPr>
      <dsp:spPr>
        <a:xfrm>
          <a:off x="0" y="3743088"/>
          <a:ext cx="10159172" cy="122856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vi-VN" sz="3600" kern="1200" dirty="0"/>
            <a:t>Yên tâm và tuân thủ chế độ điều trị lâu dài.</a:t>
          </a:r>
        </a:p>
      </dsp:txBody>
      <dsp:txXfrm>
        <a:off x="0" y="3743088"/>
        <a:ext cx="10159172" cy="1228565"/>
      </dsp:txXfrm>
    </dsp:sp>
    <dsp:sp modelId="{814D02C4-A342-4C1C-9BC5-D150350419F9}">
      <dsp:nvSpPr>
        <dsp:cNvPr id="0" name=""/>
        <dsp:cNvSpPr/>
      </dsp:nvSpPr>
      <dsp:spPr>
        <a:xfrm rot="10800000">
          <a:off x="0" y="1871983"/>
          <a:ext cx="10159172" cy="1889533"/>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err="1"/>
            <a:t>Tinh</a:t>
          </a:r>
          <a:r>
            <a:rPr lang="en-US" sz="3600" kern="1200" dirty="0"/>
            <a:t> </a:t>
          </a:r>
          <a:r>
            <a:rPr lang="en-US" sz="3600" kern="1200" dirty="0" err="1"/>
            <a:t>thần</a:t>
          </a:r>
          <a:r>
            <a:rPr lang="en-US" sz="3600" kern="1200" dirty="0"/>
            <a:t> </a:t>
          </a:r>
          <a:r>
            <a:rPr lang="en-US" sz="3600" kern="1200" dirty="0" err="1"/>
            <a:t>người</a:t>
          </a:r>
          <a:r>
            <a:rPr lang="en-US" sz="3600" kern="1200" dirty="0"/>
            <a:t> </a:t>
          </a:r>
          <a:r>
            <a:rPr lang="en-US" sz="3600" kern="1200" dirty="0" err="1"/>
            <a:t>bệnh</a:t>
          </a:r>
          <a:r>
            <a:rPr lang="en-US" sz="3600" kern="1200" dirty="0"/>
            <a:t> </a:t>
          </a:r>
          <a:r>
            <a:rPr lang="en-US" sz="3600" kern="1200" dirty="0" err="1"/>
            <a:t>thoải</a:t>
          </a:r>
          <a:r>
            <a:rPr lang="en-US" sz="3600" kern="1200" dirty="0"/>
            <a:t> </a:t>
          </a:r>
          <a:r>
            <a:rPr lang="en-US" sz="3600" kern="1200" dirty="0" err="1"/>
            <a:t>mái</a:t>
          </a:r>
          <a:endParaRPr lang="vi-VN" sz="3600" kern="1200" dirty="0"/>
        </a:p>
      </dsp:txBody>
      <dsp:txXfrm rot="10800000">
        <a:off x="0" y="1871983"/>
        <a:ext cx="10159172" cy="1227762"/>
      </dsp:txXfrm>
    </dsp:sp>
    <dsp:sp modelId="{8C34E0DD-ACCA-417F-B248-D7CF9A31CF12}">
      <dsp:nvSpPr>
        <dsp:cNvPr id="0" name=""/>
        <dsp:cNvSpPr/>
      </dsp:nvSpPr>
      <dsp:spPr>
        <a:xfrm rot="10800000">
          <a:off x="0" y="878"/>
          <a:ext cx="10159172" cy="1889533"/>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err="1"/>
            <a:t>Hiệu</a:t>
          </a:r>
          <a:r>
            <a:rPr lang="en-US" sz="3600" b="1" kern="1200" dirty="0"/>
            <a:t> </a:t>
          </a:r>
          <a:r>
            <a:rPr lang="en-US" sz="3600" b="1" kern="1200" dirty="0" err="1"/>
            <a:t>quả</a:t>
          </a:r>
          <a:r>
            <a:rPr lang="en-US" sz="3600" b="1" kern="1200" dirty="0"/>
            <a:t> </a:t>
          </a:r>
          <a:r>
            <a:rPr lang="en-US" sz="3600" b="1" kern="1200" dirty="0" err="1"/>
            <a:t>chăm</a:t>
          </a:r>
          <a:r>
            <a:rPr lang="en-US" sz="3600" b="1" kern="1200" dirty="0"/>
            <a:t> </a:t>
          </a:r>
          <a:r>
            <a:rPr lang="en-US" sz="3600" b="1" kern="1200" dirty="0" err="1"/>
            <a:t>sóc</a:t>
          </a:r>
          <a:endParaRPr lang="vi-VN" sz="3600" b="1" kern="1200" dirty="0"/>
        </a:p>
      </dsp:txBody>
      <dsp:txXfrm rot="-10800000">
        <a:off x="0" y="878"/>
        <a:ext cx="10159172" cy="663226"/>
      </dsp:txXfrm>
    </dsp:sp>
    <dsp:sp modelId="{5DEC4F00-638B-453C-ACF2-B00F65F195DD}">
      <dsp:nvSpPr>
        <dsp:cNvPr id="0" name=""/>
        <dsp:cNvSpPr/>
      </dsp:nvSpPr>
      <dsp:spPr>
        <a:xfrm>
          <a:off x="0" y="664105"/>
          <a:ext cx="10159172" cy="56497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Các</a:t>
          </a:r>
          <a:r>
            <a:rPr lang="en-US" sz="2800" kern="1200" dirty="0"/>
            <a:t> </a:t>
          </a:r>
          <a:r>
            <a:rPr lang="en-US" sz="2800" kern="1200" dirty="0" err="1"/>
            <a:t>triệu</a:t>
          </a:r>
          <a:r>
            <a:rPr lang="en-US" sz="2800" kern="1200" dirty="0"/>
            <a:t> </a:t>
          </a:r>
          <a:r>
            <a:rPr lang="en-US" sz="2800" kern="1200" dirty="0" err="1"/>
            <a:t>chứng</a:t>
          </a:r>
          <a:r>
            <a:rPr lang="en-US" sz="2800" kern="1200" dirty="0"/>
            <a:t> </a:t>
          </a:r>
          <a:r>
            <a:rPr lang="en-US" sz="2800" kern="1200" dirty="0" err="1"/>
            <a:t>cường</a:t>
          </a:r>
          <a:r>
            <a:rPr lang="en-US" sz="2800" kern="1200" dirty="0"/>
            <a:t> </a:t>
          </a:r>
          <a:r>
            <a:rPr lang="en-US" sz="2800" kern="1200" dirty="0" err="1"/>
            <a:t>giáp</a:t>
          </a:r>
          <a:r>
            <a:rPr lang="en-US" sz="2800" kern="1200" dirty="0"/>
            <a:t> </a:t>
          </a:r>
          <a:r>
            <a:rPr lang="en-US" sz="2800" kern="1200" dirty="0" err="1"/>
            <a:t>của</a:t>
          </a:r>
          <a:r>
            <a:rPr lang="en-US" sz="2800" kern="1200" dirty="0"/>
            <a:t> </a:t>
          </a:r>
          <a:r>
            <a:rPr lang="en-US" sz="2800" kern="1200" dirty="0" err="1"/>
            <a:t>người</a:t>
          </a:r>
          <a:r>
            <a:rPr lang="en-US" sz="2800" kern="1200" dirty="0"/>
            <a:t> </a:t>
          </a:r>
          <a:r>
            <a:rPr lang="en-US" sz="2800" kern="1200" dirty="0" err="1"/>
            <a:t>bệnh</a:t>
          </a:r>
          <a:r>
            <a:rPr lang="en-US" sz="2800" kern="1200" dirty="0"/>
            <a:t> </a:t>
          </a:r>
          <a:r>
            <a:rPr lang="en-US" sz="2800" kern="1200" dirty="0" err="1"/>
            <a:t>được</a:t>
          </a:r>
          <a:r>
            <a:rPr lang="en-US" sz="2800" kern="1200" dirty="0"/>
            <a:t> </a:t>
          </a:r>
          <a:r>
            <a:rPr lang="en-US" sz="2800" kern="1200" dirty="0" err="1"/>
            <a:t>kiểm</a:t>
          </a:r>
          <a:r>
            <a:rPr lang="en-US" sz="2800" kern="1200" dirty="0"/>
            <a:t> </a:t>
          </a:r>
          <a:r>
            <a:rPr lang="en-US" sz="2800" kern="1200" dirty="0" err="1"/>
            <a:t>soát</a:t>
          </a:r>
          <a:endParaRPr lang="vi-VN" sz="2800" kern="1200" dirty="0"/>
        </a:p>
      </dsp:txBody>
      <dsp:txXfrm>
        <a:off x="0" y="664105"/>
        <a:ext cx="10159172" cy="5649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72A51-F3BC-4287-9684-9CF74CDDF659}" type="datetimeFigureOut">
              <a:rPr lang="vi-VN" smtClean="0"/>
              <a:t>01/03/2023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585A6-23A8-41D9-AD16-FF11AA423F57}" type="slidenum">
              <a:rPr lang="vi-VN" smtClean="0"/>
              <a:t>‹#›</a:t>
            </a:fld>
            <a:endParaRPr lang="vi-VN"/>
          </a:p>
        </p:txBody>
      </p:sp>
    </p:spTree>
    <p:extLst>
      <p:ext uri="{BB962C8B-B14F-4D97-AF65-F5344CB8AC3E}">
        <p14:creationId xmlns:p14="http://schemas.microsoft.com/office/powerpoint/2010/main" val="3279096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7984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29</a:t>
            </a:fld>
            <a:endParaRPr lang="en-US"/>
          </a:p>
        </p:txBody>
      </p:sp>
    </p:spTree>
    <p:extLst>
      <p:ext uri="{BB962C8B-B14F-4D97-AF65-F5344CB8AC3E}">
        <p14:creationId xmlns:p14="http://schemas.microsoft.com/office/powerpoint/2010/main" val="157903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19</a:t>
            </a:fld>
            <a:endParaRPr lang="en-US"/>
          </a:p>
        </p:txBody>
      </p:sp>
    </p:spTree>
    <p:extLst>
      <p:ext uri="{BB962C8B-B14F-4D97-AF65-F5344CB8AC3E}">
        <p14:creationId xmlns:p14="http://schemas.microsoft.com/office/powerpoint/2010/main" val="26430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20</a:t>
            </a:fld>
            <a:endParaRPr lang="en-US"/>
          </a:p>
        </p:txBody>
      </p:sp>
    </p:spTree>
    <p:extLst>
      <p:ext uri="{BB962C8B-B14F-4D97-AF65-F5344CB8AC3E}">
        <p14:creationId xmlns:p14="http://schemas.microsoft.com/office/powerpoint/2010/main" val="254110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21</a:t>
            </a:fld>
            <a:endParaRPr lang="en-US"/>
          </a:p>
        </p:txBody>
      </p:sp>
    </p:spTree>
    <p:extLst>
      <p:ext uri="{BB962C8B-B14F-4D97-AF65-F5344CB8AC3E}">
        <p14:creationId xmlns:p14="http://schemas.microsoft.com/office/powerpoint/2010/main" val="241297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22</a:t>
            </a:fld>
            <a:endParaRPr lang="en-US"/>
          </a:p>
        </p:txBody>
      </p:sp>
    </p:spTree>
    <p:extLst>
      <p:ext uri="{BB962C8B-B14F-4D97-AF65-F5344CB8AC3E}">
        <p14:creationId xmlns:p14="http://schemas.microsoft.com/office/powerpoint/2010/main" val="250938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24</a:t>
            </a:fld>
            <a:endParaRPr lang="en-US"/>
          </a:p>
        </p:txBody>
      </p:sp>
    </p:spTree>
    <p:extLst>
      <p:ext uri="{BB962C8B-B14F-4D97-AF65-F5344CB8AC3E}">
        <p14:creationId xmlns:p14="http://schemas.microsoft.com/office/powerpoint/2010/main" val="94684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25</a:t>
            </a:fld>
            <a:endParaRPr lang="en-US"/>
          </a:p>
        </p:txBody>
      </p:sp>
    </p:spTree>
    <p:extLst>
      <p:ext uri="{BB962C8B-B14F-4D97-AF65-F5344CB8AC3E}">
        <p14:creationId xmlns:p14="http://schemas.microsoft.com/office/powerpoint/2010/main" val="319132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26</a:t>
            </a:fld>
            <a:endParaRPr lang="en-US"/>
          </a:p>
        </p:txBody>
      </p:sp>
    </p:spTree>
    <p:extLst>
      <p:ext uri="{BB962C8B-B14F-4D97-AF65-F5344CB8AC3E}">
        <p14:creationId xmlns:p14="http://schemas.microsoft.com/office/powerpoint/2010/main" val="402885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27</a:t>
            </a:fld>
            <a:endParaRPr lang="en-US"/>
          </a:p>
        </p:txBody>
      </p:sp>
    </p:spTree>
    <p:extLst>
      <p:ext uri="{BB962C8B-B14F-4D97-AF65-F5344CB8AC3E}">
        <p14:creationId xmlns:p14="http://schemas.microsoft.com/office/powerpoint/2010/main" val="29567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32728461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159567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380524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9"/>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2479788C-0B20-4F51-93C3-898CA9C355D2}" type="slidenum">
              <a:rPr lang="en-US" altLang="en-US"/>
              <a:pPr>
                <a:defRPr/>
              </a:pPr>
              <a:t>‹#›</a:t>
            </a:fld>
            <a:endParaRPr lang="en-US" altLang="en-US"/>
          </a:p>
        </p:txBody>
      </p:sp>
    </p:spTree>
    <p:extLst>
      <p:ext uri="{BB962C8B-B14F-4D97-AF65-F5344CB8AC3E}">
        <p14:creationId xmlns:p14="http://schemas.microsoft.com/office/powerpoint/2010/main" val="2090055519"/>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7600" y="3200401"/>
            <a:ext cx="5892800" cy="1470025"/>
          </a:xfrm>
        </p:spPr>
        <p:txBody>
          <a:bodyPr>
            <a:normAutofit/>
          </a:bodyPr>
          <a:lstStyle>
            <a:lvl1pPr algn="l">
              <a:defRPr sz="4400" b="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17600" y="4724400"/>
            <a:ext cx="5892800" cy="1066800"/>
          </a:xfrm>
        </p:spPr>
        <p:txBody>
          <a:bodyPr>
            <a:normAutofit/>
          </a:bodyPr>
          <a:lstStyle>
            <a:lvl1pPr marL="0" indent="0" algn="l">
              <a:buNone/>
              <a:defRPr sz="2400" i="1">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704C9F6-64F0-4004-8749-A1730BF5D505}" type="datetimeFigureOut">
              <a:rPr lang="en-US"/>
              <a:pPr>
                <a:defRPr/>
              </a:pPr>
              <a:t>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072CE0-B02A-42CE-A24D-D86CC9CCA1F6}" type="slidenum">
              <a:rPr lang="en-US" altLang="vi-VN"/>
              <a:pPr/>
              <a:t>‹#›</a:t>
            </a:fld>
            <a:endParaRPr lang="en-US" altLang="vi-VN"/>
          </a:p>
        </p:txBody>
      </p:sp>
    </p:spTree>
    <p:extLst>
      <p:ext uri="{BB962C8B-B14F-4D97-AF65-F5344CB8AC3E}">
        <p14:creationId xmlns:p14="http://schemas.microsoft.com/office/powerpoint/2010/main" val="153941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ADEC12-3DC2-4948-97F1-BEA2356636AC}" type="datetimeFigureOut">
              <a:rPr lang="en-US"/>
              <a:pPr>
                <a:defRPr/>
              </a:pPr>
              <a:t>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ADF54A-4DF4-4D8F-A6FD-BB301E6D6DA7}" type="slidenum">
              <a:rPr lang="en-US" altLang="vi-VN"/>
              <a:pPr/>
              <a:t>‹#›</a:t>
            </a:fld>
            <a:endParaRPr lang="en-US" altLang="vi-VN"/>
          </a:p>
        </p:txBody>
      </p:sp>
    </p:spTree>
    <p:extLst>
      <p:ext uri="{BB962C8B-B14F-4D97-AF65-F5344CB8AC3E}">
        <p14:creationId xmlns:p14="http://schemas.microsoft.com/office/powerpoint/2010/main" val="3138851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1" y="3024188"/>
            <a:ext cx="8075083" cy="1362075"/>
          </a:xfrm>
        </p:spPr>
        <p:txBody>
          <a:bodyPr anchor="t"/>
          <a:lstStyle>
            <a:lvl1pPr algn="l">
              <a:defRPr sz="400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3251201" y="1524001"/>
            <a:ext cx="8075083"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6787D2-3E28-4B27-AD10-222BACD87E00}" type="datetimeFigureOut">
              <a:rPr lang="en-US"/>
              <a:pPr>
                <a:defRPr/>
              </a:pPr>
              <a:t>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E782EB-1701-4E6E-928E-6B8C4FAE68BD}" type="slidenum">
              <a:rPr lang="en-US" altLang="vi-VN"/>
              <a:pPr/>
              <a:t>‹#›</a:t>
            </a:fld>
            <a:endParaRPr lang="en-US" altLang="vi-VN"/>
          </a:p>
        </p:txBody>
      </p:sp>
    </p:spTree>
    <p:extLst>
      <p:ext uri="{BB962C8B-B14F-4D97-AF65-F5344CB8AC3E}">
        <p14:creationId xmlns:p14="http://schemas.microsoft.com/office/powerpoint/2010/main" val="528092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A066759-0FC1-4823-9CBF-E7BA7CE4B6BE}" type="datetimeFigureOut">
              <a:rPr lang="en-US"/>
              <a:pPr>
                <a:defRPr/>
              </a:pPr>
              <a:t>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DA0540-3A22-49BF-A2F0-CA782146130E}" type="slidenum">
              <a:rPr lang="en-US" altLang="vi-VN"/>
              <a:pPr/>
              <a:t>‹#›</a:t>
            </a:fld>
            <a:endParaRPr lang="en-US" altLang="vi-VN"/>
          </a:p>
        </p:txBody>
      </p:sp>
    </p:spTree>
    <p:extLst>
      <p:ext uri="{BB962C8B-B14F-4D97-AF65-F5344CB8AC3E}">
        <p14:creationId xmlns:p14="http://schemas.microsoft.com/office/powerpoint/2010/main" val="259470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45BB5E-6CE3-46BC-AB88-8B56CF68C816}" type="datetimeFigureOut">
              <a:rPr lang="en-US"/>
              <a:pPr>
                <a:defRPr/>
              </a:pPr>
              <a:t>3/1/2023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D36D1FD-DBD7-4C58-98A6-80F6C7B2AB64}" type="slidenum">
              <a:rPr lang="en-US" altLang="vi-VN"/>
              <a:pPr/>
              <a:t>‹#›</a:t>
            </a:fld>
            <a:endParaRPr lang="en-US" altLang="vi-VN"/>
          </a:p>
        </p:txBody>
      </p:sp>
    </p:spTree>
    <p:extLst>
      <p:ext uri="{BB962C8B-B14F-4D97-AF65-F5344CB8AC3E}">
        <p14:creationId xmlns:p14="http://schemas.microsoft.com/office/powerpoint/2010/main" val="3197586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1A5E9E2-EC73-497C-A60B-CD1CB3A0353F}" type="datetimeFigureOut">
              <a:rPr lang="en-US"/>
              <a:pPr>
                <a:defRPr/>
              </a:pPr>
              <a:t>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D75662E-469C-4037-BE63-4300A7948DD0}" type="slidenum">
              <a:rPr lang="en-US" altLang="vi-VN"/>
              <a:pPr/>
              <a:t>‹#›</a:t>
            </a:fld>
            <a:endParaRPr lang="en-US" altLang="vi-VN"/>
          </a:p>
        </p:txBody>
      </p:sp>
    </p:spTree>
    <p:extLst>
      <p:ext uri="{BB962C8B-B14F-4D97-AF65-F5344CB8AC3E}">
        <p14:creationId xmlns:p14="http://schemas.microsoft.com/office/powerpoint/2010/main" val="1208550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FA0EE3-B141-4DF5-96D9-F47FA9972E55}" type="datetimeFigureOut">
              <a:rPr lang="en-US"/>
              <a:pPr>
                <a:defRPr/>
              </a:pPr>
              <a:t>3/1/2023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21D27D1-B9D9-4C8D-8CA5-6E61B033D337}" type="slidenum">
              <a:rPr lang="en-US" altLang="vi-VN"/>
              <a:pPr/>
              <a:t>‹#›</a:t>
            </a:fld>
            <a:endParaRPr lang="en-US" altLang="vi-VN"/>
          </a:p>
        </p:txBody>
      </p:sp>
    </p:spTree>
    <p:extLst>
      <p:ext uri="{BB962C8B-B14F-4D97-AF65-F5344CB8AC3E}">
        <p14:creationId xmlns:p14="http://schemas.microsoft.com/office/powerpoint/2010/main" val="3916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174655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47800"/>
            <a:ext cx="4011084" cy="1162050"/>
          </a:xfrm>
        </p:spPr>
        <p:txBody>
          <a:bodyPr anchor="b"/>
          <a:lstStyle>
            <a:lvl1pPr algn="l">
              <a:defRPr sz="2000" b="1">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743201"/>
            <a:ext cx="4011084"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ABA3A5-525D-4C1F-A387-72BAA29411FA}" type="datetimeFigureOut">
              <a:rPr lang="en-US"/>
              <a:pPr>
                <a:defRPr/>
              </a:pPr>
              <a:t>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4F9E72-978A-49AE-9A66-1970B28BC82D}" type="slidenum">
              <a:rPr lang="en-US" altLang="vi-VN"/>
              <a:pPr/>
              <a:t>‹#›</a:t>
            </a:fld>
            <a:endParaRPr lang="en-US" altLang="vi-VN"/>
          </a:p>
        </p:txBody>
      </p:sp>
    </p:spTree>
    <p:extLst>
      <p:ext uri="{BB962C8B-B14F-4D97-AF65-F5344CB8AC3E}">
        <p14:creationId xmlns:p14="http://schemas.microsoft.com/office/powerpoint/2010/main" val="2287420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093" y="4800600"/>
            <a:ext cx="1099844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48093" y="1371600"/>
            <a:ext cx="10998448" cy="3355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48093" y="5367338"/>
            <a:ext cx="109984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30ECD2-DEB0-46FD-A387-588B112B9CC6}" type="datetimeFigureOut">
              <a:rPr lang="en-US"/>
              <a:pPr>
                <a:defRPr/>
              </a:pPr>
              <a:t>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E85BAE-3535-4E3E-A571-5B7DF6BD80AB}" type="slidenum">
              <a:rPr lang="en-US" altLang="vi-VN"/>
              <a:pPr/>
              <a:t>‹#›</a:t>
            </a:fld>
            <a:endParaRPr lang="en-US" altLang="vi-VN"/>
          </a:p>
        </p:txBody>
      </p:sp>
    </p:spTree>
    <p:extLst>
      <p:ext uri="{BB962C8B-B14F-4D97-AF65-F5344CB8AC3E}">
        <p14:creationId xmlns:p14="http://schemas.microsoft.com/office/powerpoint/2010/main" val="3156298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D779FA4-078C-487B-8A44-65090ED12F40}" type="datetimeFigureOut">
              <a:rPr lang="en-US"/>
              <a:pPr>
                <a:defRPr/>
              </a:pPr>
              <a:t>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CFF076-93B3-4E9A-BC80-415C11795B61}" type="slidenum">
              <a:rPr lang="en-US" altLang="vi-VN"/>
              <a:pPr/>
              <a:t>‹#›</a:t>
            </a:fld>
            <a:endParaRPr lang="en-US" altLang="vi-VN"/>
          </a:p>
        </p:txBody>
      </p:sp>
    </p:spTree>
    <p:extLst>
      <p:ext uri="{BB962C8B-B14F-4D97-AF65-F5344CB8AC3E}">
        <p14:creationId xmlns:p14="http://schemas.microsoft.com/office/powerpoint/2010/main" val="3021604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71601"/>
            <a:ext cx="2743200" cy="4754563"/>
          </a:xfr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371601"/>
            <a:ext cx="80264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52AF13-CC46-4FB2-9252-C8B0B983EEB4}" type="datetimeFigureOut">
              <a:rPr lang="en-US"/>
              <a:pPr>
                <a:defRPr/>
              </a:pPr>
              <a:t>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3EB71C-CAD3-49A5-87B5-7007A6D5CD7A}" type="slidenum">
              <a:rPr lang="en-US" altLang="vi-VN"/>
              <a:pPr/>
              <a:t>‹#›</a:t>
            </a:fld>
            <a:endParaRPr lang="en-US" altLang="vi-VN"/>
          </a:p>
        </p:txBody>
      </p:sp>
    </p:spTree>
    <p:extLst>
      <p:ext uri="{BB962C8B-B14F-4D97-AF65-F5344CB8AC3E}">
        <p14:creationId xmlns:p14="http://schemas.microsoft.com/office/powerpoint/2010/main" val="542563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p:nvSpPr>
        <p:spPr>
          <a:xfrm>
            <a:off x="213784" y="144464"/>
            <a:ext cx="11775016" cy="6561137"/>
          </a:xfrm>
          <a:prstGeom prst="roundRect">
            <a:avLst>
              <a:gd name="adj" fmla="val 3912"/>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E704C9F6-64F0-4004-8749-A1730BF5D505}" type="datetimeFigureOut">
              <a:rPr lang="en-US" smtClean="0"/>
              <a:pPr>
                <a:defRPr/>
              </a:pPr>
              <a:t>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B072CE0-B02A-42CE-A24D-D86CC9CCA1F6}" type="slidenum">
              <a:rPr lang="en-US" altLang="vi-VN" smtClean="0"/>
              <a:pPr/>
              <a:t>‹#›</a:t>
            </a:fld>
            <a:endParaRPr lang="en-US" altLang="vi-VN"/>
          </a:p>
        </p:txBody>
      </p:sp>
    </p:spTree>
    <p:extLst>
      <p:ext uri="{BB962C8B-B14F-4D97-AF65-F5344CB8AC3E}">
        <p14:creationId xmlns:p14="http://schemas.microsoft.com/office/powerpoint/2010/main" val="2123182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ADEC12-3DC2-4948-97F1-BEA2356636AC}" type="datetimeFigureOut">
              <a:rPr lang="en-US" smtClean="0"/>
              <a:pPr>
                <a:defRPr/>
              </a:pPr>
              <a:t>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ADF54A-4DF4-4D8F-A6FD-BB301E6D6DA7}" type="slidenum">
              <a:rPr lang="en-US" altLang="vi-VN" smtClean="0"/>
              <a:pPr/>
              <a:t>‹#›</a:t>
            </a:fld>
            <a:endParaRPr lang="en-US" altLang="vi-VN"/>
          </a:p>
        </p:txBody>
      </p:sp>
    </p:spTree>
    <p:extLst>
      <p:ext uri="{BB962C8B-B14F-4D97-AF65-F5344CB8AC3E}">
        <p14:creationId xmlns:p14="http://schemas.microsoft.com/office/powerpoint/2010/main" val="1621038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6787D2-3E28-4B27-AD10-222BACD87E00}" type="datetimeFigureOut">
              <a:rPr lang="en-US" smtClean="0"/>
              <a:pPr>
                <a:defRPr/>
              </a:pPr>
              <a:t>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E782EB-1701-4E6E-928E-6B8C4FAE68BD}" type="slidenum">
              <a:rPr lang="en-US" altLang="vi-VN" smtClean="0"/>
              <a:pPr/>
              <a:t>‹#›</a:t>
            </a:fld>
            <a:endParaRPr lang="en-US" altLang="vi-VN"/>
          </a:p>
        </p:txBody>
      </p:sp>
    </p:spTree>
    <p:extLst>
      <p:ext uri="{BB962C8B-B14F-4D97-AF65-F5344CB8AC3E}">
        <p14:creationId xmlns:p14="http://schemas.microsoft.com/office/powerpoint/2010/main" val="1308525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A066759-0FC1-4823-9CBF-E7BA7CE4B6BE}" type="datetimeFigureOut">
              <a:rPr lang="en-US" smtClean="0"/>
              <a:pPr>
                <a:defRPr/>
              </a:pPr>
              <a:t>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DA0540-3A22-49BF-A2F0-CA782146130E}" type="slidenum">
              <a:rPr lang="en-US" altLang="vi-VN" smtClean="0"/>
              <a:pPr/>
              <a:t>‹#›</a:t>
            </a:fld>
            <a:endParaRPr lang="en-US" altLang="vi-VN"/>
          </a:p>
        </p:txBody>
      </p:sp>
    </p:spTree>
    <p:extLst>
      <p:ext uri="{BB962C8B-B14F-4D97-AF65-F5344CB8AC3E}">
        <p14:creationId xmlns:p14="http://schemas.microsoft.com/office/powerpoint/2010/main" val="3097698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45BB5E-6CE3-46BC-AB88-8B56CF68C816}" type="datetimeFigureOut">
              <a:rPr lang="en-US" smtClean="0"/>
              <a:pPr>
                <a:defRPr/>
              </a:pPr>
              <a:t>3/1/2023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D36D1FD-DBD7-4C58-98A6-80F6C7B2AB64}" type="slidenum">
              <a:rPr lang="en-US" altLang="vi-VN" smtClean="0"/>
              <a:pPr/>
              <a:t>‹#›</a:t>
            </a:fld>
            <a:endParaRPr lang="en-US" altLang="vi-VN"/>
          </a:p>
        </p:txBody>
      </p:sp>
    </p:spTree>
    <p:extLst>
      <p:ext uri="{BB962C8B-B14F-4D97-AF65-F5344CB8AC3E}">
        <p14:creationId xmlns:p14="http://schemas.microsoft.com/office/powerpoint/2010/main" val="1114268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1A5E9E2-EC73-497C-A60B-CD1CB3A0353F}" type="datetimeFigureOut">
              <a:rPr lang="en-US" smtClean="0"/>
              <a:pPr>
                <a:defRPr/>
              </a:pPr>
              <a:t>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D75662E-469C-4037-BE63-4300A7948DD0}" type="slidenum">
              <a:rPr lang="en-US" altLang="vi-VN" smtClean="0"/>
              <a:pPr/>
              <a:t>‹#›</a:t>
            </a:fld>
            <a:endParaRPr lang="en-US" altLang="vi-VN"/>
          </a:p>
        </p:txBody>
      </p:sp>
    </p:spTree>
    <p:extLst>
      <p:ext uri="{BB962C8B-B14F-4D97-AF65-F5344CB8AC3E}">
        <p14:creationId xmlns:p14="http://schemas.microsoft.com/office/powerpoint/2010/main" val="291202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945720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FA0EE3-B141-4DF5-96D9-F47FA9972E55}" type="datetimeFigureOut">
              <a:rPr lang="en-US" smtClean="0"/>
              <a:pPr>
                <a:defRPr/>
              </a:pPr>
              <a:t>3/1/2023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21D27D1-B9D9-4C8D-8CA5-6E61B033D337}" type="slidenum">
              <a:rPr lang="en-US" altLang="vi-VN" smtClean="0"/>
              <a:pPr/>
              <a:t>‹#›</a:t>
            </a:fld>
            <a:endParaRPr lang="en-US" altLang="vi-VN"/>
          </a:p>
        </p:txBody>
      </p:sp>
    </p:spTree>
    <p:extLst>
      <p:ext uri="{BB962C8B-B14F-4D97-AF65-F5344CB8AC3E}">
        <p14:creationId xmlns:p14="http://schemas.microsoft.com/office/powerpoint/2010/main" val="1873041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ABA3A5-525D-4C1F-A387-72BAA29411FA}" type="datetimeFigureOut">
              <a:rPr lang="en-US" smtClean="0"/>
              <a:pPr>
                <a:defRPr/>
              </a:pPr>
              <a:t>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4F9E72-978A-49AE-9A66-1970B28BC82D}" type="slidenum">
              <a:rPr lang="en-US" altLang="vi-VN" smtClean="0"/>
              <a:pPr/>
              <a:t>‹#›</a:t>
            </a:fld>
            <a:endParaRPr lang="en-US" altLang="vi-VN"/>
          </a:p>
        </p:txBody>
      </p:sp>
    </p:spTree>
    <p:extLst>
      <p:ext uri="{BB962C8B-B14F-4D97-AF65-F5344CB8AC3E}">
        <p14:creationId xmlns:p14="http://schemas.microsoft.com/office/powerpoint/2010/main" val="1619889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30ECD2-DEB0-46FD-A387-588B112B9CC6}" type="datetimeFigureOut">
              <a:rPr lang="en-US" smtClean="0"/>
              <a:pPr>
                <a:defRPr/>
              </a:pPr>
              <a:t>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E85BAE-3535-4E3E-A571-5B7DF6BD80AB}" type="slidenum">
              <a:rPr lang="en-US" altLang="vi-VN" smtClean="0"/>
              <a:pPr/>
              <a:t>‹#›</a:t>
            </a:fld>
            <a:endParaRPr lang="en-US" altLang="vi-VN"/>
          </a:p>
        </p:txBody>
      </p:sp>
    </p:spTree>
    <p:extLst>
      <p:ext uri="{BB962C8B-B14F-4D97-AF65-F5344CB8AC3E}">
        <p14:creationId xmlns:p14="http://schemas.microsoft.com/office/powerpoint/2010/main" val="2333127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779FA4-078C-487B-8A44-65090ED12F40}" type="datetimeFigureOut">
              <a:rPr lang="en-US" smtClean="0"/>
              <a:pPr>
                <a:defRPr/>
              </a:pPr>
              <a:t>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CFF076-93B3-4E9A-BC80-415C11795B61}" type="slidenum">
              <a:rPr lang="en-US" altLang="vi-VN" smtClean="0"/>
              <a:pPr/>
              <a:t>‹#›</a:t>
            </a:fld>
            <a:endParaRPr lang="en-US" altLang="vi-VN"/>
          </a:p>
        </p:txBody>
      </p:sp>
    </p:spTree>
    <p:extLst>
      <p:ext uri="{BB962C8B-B14F-4D97-AF65-F5344CB8AC3E}">
        <p14:creationId xmlns:p14="http://schemas.microsoft.com/office/powerpoint/2010/main" val="3044429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52AF13-CC46-4FB2-9252-C8B0B983EEB4}" type="datetimeFigureOut">
              <a:rPr lang="en-US" smtClean="0"/>
              <a:pPr>
                <a:defRPr/>
              </a:pPr>
              <a:t>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3EB71C-CAD3-49A5-87B5-7007A6D5CD7A}" type="slidenum">
              <a:rPr lang="en-US" altLang="vi-VN" smtClean="0"/>
              <a:pPr/>
              <a:t>‹#›</a:t>
            </a:fld>
            <a:endParaRPr lang="en-US" altLang="vi-VN"/>
          </a:p>
        </p:txBody>
      </p:sp>
    </p:spTree>
    <p:extLst>
      <p:ext uri="{BB962C8B-B14F-4D97-AF65-F5344CB8AC3E}">
        <p14:creationId xmlns:p14="http://schemas.microsoft.com/office/powerpoint/2010/main" val="306585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6" name="Footer Placeholder 4"/>
          <p:cNvSpPr>
            <a:spLocks noGrp="1"/>
          </p:cNvSpPr>
          <p:nvPr>
            <p:ph type="ftr" sz="quarter" idx="11"/>
          </p:nvPr>
        </p:nvSpPr>
        <p:spPr/>
        <p:txBody>
          <a:bodyPr/>
          <a:lstStyle>
            <a:lvl1pPr>
              <a:defRPr/>
            </a:lvl1pPr>
          </a:lstStyle>
          <a:p>
            <a:endParaRPr lang="vi-VN"/>
          </a:p>
        </p:txBody>
      </p:sp>
      <p:sp>
        <p:nvSpPr>
          <p:cNvPr id="7"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242440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8" name="Footer Placeholder 4"/>
          <p:cNvSpPr>
            <a:spLocks noGrp="1"/>
          </p:cNvSpPr>
          <p:nvPr>
            <p:ph type="ftr" sz="quarter" idx="11"/>
          </p:nvPr>
        </p:nvSpPr>
        <p:spPr/>
        <p:txBody>
          <a:bodyPr/>
          <a:lstStyle>
            <a:lvl1pPr>
              <a:defRPr/>
            </a:lvl1pPr>
          </a:lstStyle>
          <a:p>
            <a:endParaRPr lang="vi-VN"/>
          </a:p>
        </p:txBody>
      </p:sp>
      <p:sp>
        <p:nvSpPr>
          <p:cNvPr id="9"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346266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4" name="Footer Placeholder 4"/>
          <p:cNvSpPr>
            <a:spLocks noGrp="1"/>
          </p:cNvSpPr>
          <p:nvPr>
            <p:ph type="ftr" sz="quarter" idx="11"/>
          </p:nvPr>
        </p:nvSpPr>
        <p:spPr/>
        <p:txBody>
          <a:bodyPr/>
          <a:lstStyle>
            <a:lvl1pPr>
              <a:defRPr/>
            </a:lvl1pPr>
          </a:lstStyle>
          <a:p>
            <a:endParaRPr lang="vi-VN"/>
          </a:p>
        </p:txBody>
      </p:sp>
      <p:sp>
        <p:nvSpPr>
          <p:cNvPr id="5"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169583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3" name="Footer Placeholder 4"/>
          <p:cNvSpPr>
            <a:spLocks noGrp="1"/>
          </p:cNvSpPr>
          <p:nvPr>
            <p:ph type="ftr" sz="quarter" idx="11"/>
          </p:nvPr>
        </p:nvSpPr>
        <p:spPr/>
        <p:txBody>
          <a:bodyPr/>
          <a:lstStyle>
            <a:lvl1pPr>
              <a:defRPr/>
            </a:lvl1pPr>
          </a:lstStyle>
          <a:p>
            <a:endParaRPr lang="vi-VN"/>
          </a:p>
        </p:txBody>
      </p:sp>
      <p:sp>
        <p:nvSpPr>
          <p:cNvPr id="4"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35313524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6" name="Footer Placeholder 4"/>
          <p:cNvSpPr>
            <a:spLocks noGrp="1"/>
          </p:cNvSpPr>
          <p:nvPr>
            <p:ph type="ftr" sz="quarter" idx="11"/>
          </p:nvPr>
        </p:nvSpPr>
        <p:spPr/>
        <p:txBody>
          <a:bodyPr/>
          <a:lstStyle>
            <a:lvl1pPr>
              <a:defRPr/>
            </a:lvl1pPr>
          </a:lstStyle>
          <a:p>
            <a:endParaRPr lang="vi-VN"/>
          </a:p>
        </p:txBody>
      </p:sp>
      <p:sp>
        <p:nvSpPr>
          <p:cNvPr id="7"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24478058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9C2D6AD-FFF6-4CC9-AD4F-0D3CB38B2F18}" type="datetimeFigureOut">
              <a:rPr lang="vi-VN" smtClean="0"/>
              <a:t>01/03/2023</a:t>
            </a:fld>
            <a:endParaRPr lang="vi-VN"/>
          </a:p>
        </p:txBody>
      </p:sp>
      <p:sp>
        <p:nvSpPr>
          <p:cNvPr id="6" name="Footer Placeholder 4"/>
          <p:cNvSpPr>
            <a:spLocks noGrp="1"/>
          </p:cNvSpPr>
          <p:nvPr>
            <p:ph type="ftr" sz="quarter" idx="11"/>
          </p:nvPr>
        </p:nvSpPr>
        <p:spPr/>
        <p:txBody>
          <a:bodyPr/>
          <a:lstStyle>
            <a:lvl1pPr>
              <a:defRPr/>
            </a:lvl1pPr>
          </a:lstStyle>
          <a:p>
            <a:endParaRPr lang="vi-VN"/>
          </a:p>
        </p:txBody>
      </p:sp>
      <p:sp>
        <p:nvSpPr>
          <p:cNvPr id="7" name="Slide Number Placeholder 5"/>
          <p:cNvSpPr>
            <a:spLocks noGrp="1"/>
          </p:cNvSpPr>
          <p:nvPr>
            <p:ph type="sldNum" sz="quarter" idx="12"/>
          </p:nvPr>
        </p:nvSpPr>
        <p:spPr/>
        <p:txBody>
          <a:bodyPr/>
          <a:lstStyle>
            <a:lvl1pPr>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2941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19C2D6AD-FFF6-4CC9-AD4F-0D3CB38B2F18}" type="datetimeFigureOut">
              <a:rPr lang="vi-VN" smtClean="0"/>
              <a:t>01/03/2023</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097E275-4606-4EDB-9123-3EC63DC30D7E}" type="slidenum">
              <a:rPr lang="vi-VN" smtClean="0"/>
              <a:t>‹#›</a:t>
            </a:fld>
            <a:endParaRPr lang="vi-VN"/>
          </a:p>
        </p:txBody>
      </p:sp>
    </p:spTree>
    <p:extLst>
      <p:ext uri="{BB962C8B-B14F-4D97-AF65-F5344CB8AC3E}">
        <p14:creationId xmlns:p14="http://schemas.microsoft.com/office/powerpoint/2010/main" val="7724398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14"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152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title</a:t>
            </a:r>
          </a:p>
        </p:txBody>
      </p:sp>
      <p:sp>
        <p:nvSpPr>
          <p:cNvPr id="2051" name="Text Placeholder 2"/>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FDFD840-D70A-400A-982F-EBDD6F62E28D}" type="datetimeFigureOut">
              <a:rPr lang="en-US"/>
              <a:pPr>
                <a:defRPr/>
              </a:pPr>
              <a:t>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A20EA4D-0F6C-486E-9F98-DC93DADB0054}" type="slidenum">
              <a:rPr lang="en-US" altLang="vi-VN"/>
              <a:pPr/>
              <a:t>‹#›</a:t>
            </a:fld>
            <a:endParaRPr lang="en-US" altLang="vi-VN"/>
          </a:p>
        </p:txBody>
      </p:sp>
    </p:spTree>
    <p:extLst>
      <p:ext uri="{BB962C8B-B14F-4D97-AF65-F5344CB8AC3E}">
        <p14:creationId xmlns:p14="http://schemas.microsoft.com/office/powerpoint/2010/main" val="29640992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fontAlgn="base" hangingPunct="1">
        <a:spcBef>
          <a:spcPct val="0"/>
        </a:spcBef>
        <a:spcAft>
          <a:spcPct val="0"/>
        </a:spcAft>
        <a:defRPr sz="4800" kern="1200">
          <a:solidFill>
            <a:schemeClr val="bg1"/>
          </a:solidFill>
          <a:latin typeface="Times New Roman" pitchFamily="18" charset="0"/>
          <a:ea typeface="+mj-ea"/>
          <a:cs typeface="Times New Roman" pitchFamily="18" charset="0"/>
        </a:defRPr>
      </a:lvl1pPr>
      <a:lvl2pPr algn="l" rtl="0" eaLnBrk="1" fontAlgn="base" hangingPunct="1">
        <a:spcBef>
          <a:spcPct val="0"/>
        </a:spcBef>
        <a:spcAft>
          <a:spcPct val="0"/>
        </a:spcAft>
        <a:defRPr sz="4800">
          <a:solidFill>
            <a:schemeClr val="bg1"/>
          </a:solidFill>
          <a:latin typeface="Times New Roman" pitchFamily="18" charset="0"/>
          <a:cs typeface="Times New Roman" pitchFamily="18" charset="0"/>
        </a:defRPr>
      </a:lvl2pPr>
      <a:lvl3pPr algn="l" rtl="0" eaLnBrk="1" fontAlgn="base" hangingPunct="1">
        <a:spcBef>
          <a:spcPct val="0"/>
        </a:spcBef>
        <a:spcAft>
          <a:spcPct val="0"/>
        </a:spcAft>
        <a:defRPr sz="4800">
          <a:solidFill>
            <a:schemeClr val="bg1"/>
          </a:solidFill>
          <a:latin typeface="Times New Roman" pitchFamily="18" charset="0"/>
          <a:cs typeface="Times New Roman" pitchFamily="18" charset="0"/>
        </a:defRPr>
      </a:lvl3pPr>
      <a:lvl4pPr algn="l" rtl="0" eaLnBrk="1" fontAlgn="base" hangingPunct="1">
        <a:spcBef>
          <a:spcPct val="0"/>
        </a:spcBef>
        <a:spcAft>
          <a:spcPct val="0"/>
        </a:spcAft>
        <a:defRPr sz="4800">
          <a:solidFill>
            <a:schemeClr val="bg1"/>
          </a:solidFill>
          <a:latin typeface="Times New Roman" pitchFamily="18" charset="0"/>
          <a:cs typeface="Times New Roman" pitchFamily="18" charset="0"/>
        </a:defRPr>
      </a:lvl4pPr>
      <a:lvl5pPr algn="l" rtl="0" eaLnBrk="1" fontAlgn="base" hangingPunct="1">
        <a:spcBef>
          <a:spcPct val="0"/>
        </a:spcBef>
        <a:spcAft>
          <a:spcPct val="0"/>
        </a:spcAft>
        <a:defRPr sz="4800">
          <a:solidFill>
            <a:schemeClr val="bg1"/>
          </a:solidFill>
          <a:latin typeface="Times New Roman" pitchFamily="18" charset="0"/>
          <a:cs typeface="Times New Roman" pitchFamily="18" charset="0"/>
        </a:defRPr>
      </a:lvl5pPr>
      <a:lvl6pPr marL="4572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6pPr>
      <a:lvl7pPr marL="9144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7pPr>
      <a:lvl8pPr marL="13716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8pPr>
      <a:lvl9pPr marL="1828800" algn="l" rtl="0" eaLnBrk="1" fontAlgn="base" hangingPunct="1">
        <a:spcBef>
          <a:spcPct val="0"/>
        </a:spcBef>
        <a:spcAft>
          <a:spcPct val="0"/>
        </a:spcAft>
        <a:defRPr sz="4800">
          <a:solidFill>
            <a:schemeClr val="bg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bg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bg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bg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bg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96DFF08F-DC6B-4601-B491-B0F83F6DD2DA}" type="datetimeFigureOut">
              <a:rPr lang="en-US" smtClean="0"/>
              <a:pPr/>
              <a:t>3/1/2023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FAB73BC-B049-4115-A692-8D63A059BFB8}" type="slidenum">
              <a:rPr lang="en-US" smtClean="0"/>
              <a:pPr/>
              <a:t>‹#›</a:t>
            </a:fld>
            <a:endParaRPr lang="en-US" dirty="0"/>
          </a:p>
        </p:txBody>
      </p:sp>
      <p:sp>
        <p:nvSpPr>
          <p:cNvPr id="7" name="Rounded Rectangle 6"/>
          <p:cNvSpPr/>
          <p:nvPr/>
        </p:nvSpPr>
        <p:spPr>
          <a:xfrm>
            <a:off x="213784" y="144464"/>
            <a:ext cx="11775016" cy="6561137"/>
          </a:xfrm>
          <a:prstGeom prst="roundRect">
            <a:avLst>
              <a:gd name="adj" fmla="val 3912"/>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32714051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wrap="square" anchor="ctr">
            <a:normAutofit/>
          </a:bodyPr>
          <a:lstStyle/>
          <a:p>
            <a:r>
              <a:rPr lang="vi-VN" b="1" dirty="0"/>
              <a:t>CHĂM SÓC NGƯỜI BỆNH BASEDOW</a:t>
            </a:r>
          </a:p>
        </p:txBody>
      </p:sp>
      <p:pic>
        <p:nvPicPr>
          <p:cNvPr id="5" name="Picture 4">
            <a:extLst>
              <a:ext uri="{FF2B5EF4-FFF2-40B4-BE49-F238E27FC236}">
                <a16:creationId xmlns:a16="http://schemas.microsoft.com/office/drawing/2014/main" id="{DC752660-06A4-FD0E-9046-04515ABA7F6F}"/>
              </a:ext>
            </a:extLst>
          </p:cNvPr>
          <p:cNvPicPr>
            <a:picLocks noChangeAspect="1"/>
          </p:cNvPicPr>
          <p:nvPr/>
        </p:nvPicPr>
        <p:blipFill rotWithShape="1">
          <a:blip r:embed="rId2"/>
          <a:srcRect t="32706" b="21464"/>
          <a:stretch/>
        </p:blipFill>
        <p:spPr>
          <a:xfrm>
            <a:off x="609600" y="1600201"/>
            <a:ext cx="10972800" cy="4525963"/>
          </a:xfrm>
          <a:prstGeom prst="rect">
            <a:avLst/>
          </a:prstGeom>
          <a:noFill/>
        </p:spPr>
      </p:pic>
    </p:spTree>
    <p:extLst>
      <p:ext uri="{BB962C8B-B14F-4D97-AF65-F5344CB8AC3E}">
        <p14:creationId xmlns:p14="http://schemas.microsoft.com/office/powerpoint/2010/main" val="51153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pt-BR" sz="3600" b="1" dirty="0"/>
              <a:t>* Biểu hiện mắt</a:t>
            </a:r>
            <a:endParaRPr lang="vi-VN" sz="3600" dirty="0"/>
          </a:p>
          <a:p>
            <a:r>
              <a:rPr lang="pt-BR" sz="3600" dirty="0"/>
              <a:t>Lồi mắt một hay hai bên</a:t>
            </a:r>
            <a:endParaRPr lang="vi-VN" sz="3600" dirty="0"/>
          </a:p>
          <a:p>
            <a:r>
              <a:rPr lang="pt-BR" sz="3600" dirty="0"/>
              <a:t>Co cơ mi với nhiều mức độ khác nhau</a:t>
            </a:r>
            <a:endParaRPr lang="vi-VN" sz="3600" dirty="0"/>
          </a:p>
          <a:p>
            <a:r>
              <a:rPr lang="pt-BR" sz="3600" dirty="0"/>
              <a:t>Mất đồng vận nhãn cầu hai bên</a:t>
            </a:r>
            <a:endParaRPr lang="vi-VN" sz="3600" dirty="0"/>
          </a:p>
          <a:p>
            <a:r>
              <a:rPr lang="pt-BR" sz="3600" dirty="0"/>
              <a:t>Liệt cơ vận nhãn, phù nề mi mắt</a:t>
            </a:r>
            <a:endParaRPr lang="vi-VN" sz="3600" dirty="0"/>
          </a:p>
          <a:p>
            <a:endParaRPr lang="vi-VN" sz="3600" dirty="0"/>
          </a:p>
        </p:txBody>
      </p:sp>
      <p:sp>
        <p:nvSpPr>
          <p:cNvPr id="4" name="Title 1"/>
          <p:cNvSpPr>
            <a:spLocks noGrp="1"/>
          </p:cNvSpPr>
          <p:nvPr>
            <p:ph type="title"/>
          </p:nvPr>
        </p:nvSpPr>
        <p:spPr/>
        <p:txBody>
          <a:bodyPr/>
          <a:lstStyle/>
          <a:p>
            <a:r>
              <a:rPr lang="vi-VN" sz="4800" b="1" dirty="0"/>
              <a:t>TRIỆU CHỨNG LÂM SÀNG</a:t>
            </a:r>
          </a:p>
        </p:txBody>
      </p:sp>
    </p:spTree>
    <p:extLst>
      <p:ext uri="{BB962C8B-B14F-4D97-AF65-F5344CB8AC3E}">
        <p14:creationId xmlns:p14="http://schemas.microsoft.com/office/powerpoint/2010/main" val="333558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s (8)"/>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0"/>
            <a:ext cx="4787900" cy="6858000"/>
          </a:xfrm>
        </p:spPr>
      </p:pic>
      <p:pic>
        <p:nvPicPr>
          <p:cNvPr id="12291" name="Picture 6"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333376"/>
            <a:ext cx="4392612"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images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3644900"/>
            <a:ext cx="42481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396108"/>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pt-BR" b="1" dirty="0"/>
              <a:t>* Dấu hiệu cường giáp</a:t>
            </a:r>
            <a:endParaRPr lang="vi-VN" dirty="0"/>
          </a:p>
          <a:p>
            <a:r>
              <a:rPr lang="pt-BR" dirty="0"/>
              <a:t>Các dấu hiệu toàn thân</a:t>
            </a:r>
            <a:endParaRPr lang="vi-VN" dirty="0"/>
          </a:p>
          <a:p>
            <a:r>
              <a:rPr lang="pt-BR" dirty="0"/>
              <a:t>Tim mạch</a:t>
            </a:r>
            <a:endParaRPr lang="vi-VN" dirty="0"/>
          </a:p>
          <a:p>
            <a:r>
              <a:rPr lang="pt-BR" dirty="0"/>
              <a:t>Tiêu hóa</a:t>
            </a:r>
            <a:endParaRPr lang="vi-VN" dirty="0"/>
          </a:p>
          <a:p>
            <a:r>
              <a:rPr lang="pt-BR" dirty="0"/>
              <a:t>Thần kinh – cơ</a:t>
            </a:r>
            <a:endParaRPr lang="vi-VN" dirty="0"/>
          </a:p>
          <a:p>
            <a:r>
              <a:rPr lang="pt-BR" dirty="0"/>
              <a:t>Rối loạn điều nhiệt</a:t>
            </a:r>
            <a:endParaRPr lang="vi-VN" dirty="0"/>
          </a:p>
          <a:p>
            <a:r>
              <a:rPr lang="pt-BR" dirty="0"/>
              <a:t>Rối loạn tính cách và sắc khí</a:t>
            </a:r>
            <a:endParaRPr lang="vi-VN" dirty="0"/>
          </a:p>
          <a:p>
            <a:r>
              <a:rPr lang="pt-BR" dirty="0"/>
              <a:t>Các dấu hiệu khác</a:t>
            </a:r>
            <a:endParaRPr lang="vi-VN" dirty="0"/>
          </a:p>
          <a:p>
            <a:endParaRPr lang="vi-VN" dirty="0"/>
          </a:p>
        </p:txBody>
      </p:sp>
      <p:sp>
        <p:nvSpPr>
          <p:cNvPr id="5" name="Title 1"/>
          <p:cNvSpPr>
            <a:spLocks noGrp="1"/>
          </p:cNvSpPr>
          <p:nvPr>
            <p:ph type="title"/>
          </p:nvPr>
        </p:nvSpPr>
        <p:spPr/>
        <p:txBody>
          <a:bodyPr/>
          <a:lstStyle/>
          <a:p>
            <a:r>
              <a:rPr lang="vi-VN" sz="4800" b="1" dirty="0"/>
              <a:t>TRIỆU CHỨNG LÂM SÀNG</a:t>
            </a:r>
          </a:p>
        </p:txBody>
      </p:sp>
    </p:spTree>
    <p:extLst>
      <p:ext uri="{BB962C8B-B14F-4D97-AF65-F5344CB8AC3E}">
        <p14:creationId xmlns:p14="http://schemas.microsoft.com/office/powerpoint/2010/main" val="222191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pt-BR" sz="3600" b="1" dirty="0"/>
              <a:t>* Phù niêm trước xương chày</a:t>
            </a:r>
            <a:endParaRPr lang="vi-VN" sz="3600" dirty="0"/>
          </a:p>
          <a:p>
            <a:r>
              <a:rPr lang="pt-BR" sz="3600" dirty="0"/>
              <a:t>Tổn thương màu vàng hay màu đỏ cam, da dày sần sùi, không thể véo da lên được</a:t>
            </a:r>
            <a:endParaRPr lang="vi-VN" sz="3600" dirty="0"/>
          </a:p>
          <a:p>
            <a:r>
              <a:rPr lang="pt-BR" sz="3600" dirty="0"/>
              <a:t>Thường gặp ở vùng trước xương chày, đôi khi gặp ở cả bàn chân</a:t>
            </a:r>
            <a:endParaRPr lang="vi-VN" sz="3600" dirty="0"/>
          </a:p>
          <a:p>
            <a:r>
              <a:rPr lang="pt-BR" sz="3600" dirty="0"/>
              <a:t>Ấn không lõm, không đau.</a:t>
            </a:r>
            <a:endParaRPr lang="vi-VN" sz="3600" dirty="0"/>
          </a:p>
        </p:txBody>
      </p:sp>
      <p:sp>
        <p:nvSpPr>
          <p:cNvPr id="4" name="Title 1"/>
          <p:cNvSpPr>
            <a:spLocks noGrp="1"/>
          </p:cNvSpPr>
          <p:nvPr>
            <p:ph type="title"/>
          </p:nvPr>
        </p:nvSpPr>
        <p:spPr/>
        <p:txBody>
          <a:bodyPr/>
          <a:lstStyle/>
          <a:p>
            <a:r>
              <a:rPr lang="vi-VN" sz="4800" b="1" dirty="0"/>
              <a:t>TRIỆU CHỨNG LÂM SÀNG</a:t>
            </a:r>
          </a:p>
        </p:txBody>
      </p:sp>
    </p:spTree>
    <p:extLst>
      <p:ext uri="{BB962C8B-B14F-4D97-AF65-F5344CB8AC3E}">
        <p14:creationId xmlns:p14="http://schemas.microsoft.com/office/powerpoint/2010/main" val="18742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pic>
        <p:nvPicPr>
          <p:cNvPr id="4" name="Picture 14" descr="DSC01408"/>
          <p:cNvPicPr>
            <a:picLocks noChangeAspect="1" noChangeArrowheads="1"/>
          </p:cNvPicPr>
          <p:nvPr/>
        </p:nvPicPr>
        <p:blipFill rotWithShape="1">
          <a:blip r:embed="rId2">
            <a:lum bright="-4000"/>
            <a:extLst>
              <a:ext uri="{28A0092B-C50C-407E-A947-70E740481C1C}">
                <a14:useLocalDpi xmlns:a14="http://schemas.microsoft.com/office/drawing/2010/main" val="0"/>
              </a:ext>
            </a:extLst>
          </a:blip>
          <a:srcRect l="9259" t="34219" r="25127" b="4444"/>
          <a:stretch/>
        </p:blipFill>
        <p:spPr bwMode="auto">
          <a:xfrm>
            <a:off x="2232337" y="-283336"/>
            <a:ext cx="7207877" cy="713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5400" b="1" dirty="0"/>
              <a:t>BIẾN CHỨNG</a:t>
            </a:r>
          </a:p>
        </p:txBody>
      </p:sp>
      <p:sp>
        <p:nvSpPr>
          <p:cNvPr id="3" name="Content Placeholder 2"/>
          <p:cNvSpPr>
            <a:spLocks noGrp="1"/>
          </p:cNvSpPr>
          <p:nvPr>
            <p:ph idx="1"/>
          </p:nvPr>
        </p:nvSpPr>
        <p:spPr/>
        <p:txBody>
          <a:bodyPr/>
          <a:lstStyle/>
          <a:p>
            <a:r>
              <a:rPr lang="pt-BR" sz="3600" dirty="0"/>
              <a:t>Biến chứng tim mạch</a:t>
            </a:r>
            <a:endParaRPr lang="vi-VN" sz="3600" dirty="0"/>
          </a:p>
          <a:p>
            <a:r>
              <a:rPr lang="pt-BR" sz="3600" dirty="0"/>
              <a:t>Biến chứng mắt</a:t>
            </a:r>
            <a:endParaRPr lang="vi-VN" sz="3600" dirty="0"/>
          </a:p>
          <a:p>
            <a:r>
              <a:rPr lang="pt-BR" sz="3600" dirty="0"/>
              <a:t>Cơn bão giáp trạng (Cơn cường giáp trạng cấp)</a:t>
            </a:r>
            <a:endParaRPr lang="vi-VN" sz="3600" dirty="0"/>
          </a:p>
          <a:p>
            <a:r>
              <a:rPr lang="pt-BR" sz="3600" dirty="0"/>
              <a:t>Suy kiệt nặng</a:t>
            </a:r>
            <a:endParaRPr lang="vi-VN" sz="3600" dirty="0"/>
          </a:p>
          <a:p>
            <a:endParaRPr lang="vi-VN" sz="3600" dirty="0"/>
          </a:p>
        </p:txBody>
      </p:sp>
    </p:spTree>
    <p:extLst>
      <p:ext uri="{BB962C8B-B14F-4D97-AF65-F5344CB8AC3E}">
        <p14:creationId xmlns:p14="http://schemas.microsoft.com/office/powerpoint/2010/main" val="84977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7182"/>
          </a:xfrm>
        </p:spPr>
        <p:txBody>
          <a:bodyPr/>
          <a:lstStyle/>
          <a:p>
            <a:r>
              <a:rPr lang="vi-VN" sz="5400" b="1" dirty="0"/>
              <a:t>ĐIỀU TRỊ</a:t>
            </a:r>
          </a:p>
        </p:txBody>
      </p:sp>
      <p:sp>
        <p:nvSpPr>
          <p:cNvPr id="3" name="Content Placeholder 2"/>
          <p:cNvSpPr>
            <a:spLocks noGrp="1"/>
          </p:cNvSpPr>
          <p:nvPr>
            <p:ph idx="1"/>
          </p:nvPr>
        </p:nvSpPr>
        <p:spPr>
          <a:xfrm>
            <a:off x="489397" y="927278"/>
            <a:ext cx="11093003" cy="5930722"/>
          </a:xfrm>
        </p:spPr>
        <p:txBody>
          <a:bodyPr>
            <a:normAutofit lnSpcReduction="10000"/>
          </a:bodyPr>
          <a:lstStyle/>
          <a:p>
            <a:pPr marL="0" indent="0">
              <a:buNone/>
            </a:pPr>
            <a:r>
              <a:rPr lang="vi-VN" b="1" dirty="0"/>
              <a:t>Mục tiêu và nguyên tắc điều trị</a:t>
            </a:r>
            <a:endParaRPr lang="vi-VN" dirty="0"/>
          </a:p>
          <a:p>
            <a:r>
              <a:rPr lang="vi-VN" dirty="0"/>
              <a:t>Mục tiêu trước mắt là đưa người bệnh về tình trạng bình giáp.</a:t>
            </a:r>
          </a:p>
          <a:p>
            <a:r>
              <a:rPr lang="vi-VN" dirty="0"/>
              <a:t>Duy trì tình trạng bình giáp trong một khoảng thời gian để đạt được khỏi bệnh</a:t>
            </a:r>
          </a:p>
          <a:p>
            <a:r>
              <a:rPr lang="vi-VN" dirty="0"/>
              <a:t>bằng các biện pháp.</a:t>
            </a:r>
          </a:p>
          <a:p>
            <a:r>
              <a:rPr lang="vi-VN" dirty="0"/>
              <a:t>Dự phòng và điều trị biến chứng nếu có.</a:t>
            </a:r>
          </a:p>
          <a:p>
            <a:r>
              <a:rPr lang="vi-VN" dirty="0"/>
              <a:t>Lựa chọn phương pháp điều trị thích hợp với từng người bệnh.</a:t>
            </a:r>
          </a:p>
          <a:p>
            <a:r>
              <a:rPr lang="vi-VN" dirty="0"/>
              <a:t>Có ba phương pháp điều trị cơ bản, bao gồm: Nội khoa, phẫu thuật tuyến giáp hoặc điều trị bằng phóng xạ.</a:t>
            </a:r>
          </a:p>
        </p:txBody>
      </p:sp>
    </p:spTree>
    <p:extLst>
      <p:ext uri="{BB962C8B-B14F-4D97-AF65-F5344CB8AC3E}">
        <p14:creationId xmlns:p14="http://schemas.microsoft.com/office/powerpoint/2010/main" val="417189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666259"/>
            <a:ext cx="10364451" cy="1017100"/>
          </a:xfrm>
        </p:spPr>
        <p:txBody>
          <a:bodyPr>
            <a:noAutofit/>
          </a:bodyPr>
          <a:lstStyle/>
          <a:p>
            <a:r>
              <a:rPr lang="vi-VN" sz="8000" b="1" dirty="0"/>
              <a:t>CHĂM SÓC</a:t>
            </a:r>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endParaRPr lang="vi-VN" dirty="0"/>
          </a:p>
        </p:txBody>
      </p:sp>
    </p:spTree>
    <p:extLst>
      <p:ext uri="{BB962C8B-B14F-4D97-AF65-F5344CB8AC3E}">
        <p14:creationId xmlns:p14="http://schemas.microsoft.com/office/powerpoint/2010/main" val="166291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163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825" y="0"/>
            <a:ext cx="10058400" cy="990386"/>
          </a:xfrm>
        </p:spPr>
        <p:txBody>
          <a:bodyPr anchor="ctr">
            <a:normAutofit fontScale="90000"/>
          </a:bodyPr>
          <a:lstStyle/>
          <a:p>
            <a:pPr algn="ctr"/>
            <a:r>
              <a:rPr lang="vi-VN" sz="6000" b="1" dirty="0">
                <a:solidFill>
                  <a:srgbClr val="FF0000"/>
                </a:solidFill>
              </a:rPr>
              <a:t>NHẬN ĐỊNH</a:t>
            </a:r>
          </a:p>
        </p:txBody>
      </p:sp>
      <p:sp>
        <p:nvSpPr>
          <p:cNvPr id="3" name="Rectangle 2"/>
          <p:cNvSpPr/>
          <p:nvPr/>
        </p:nvSpPr>
        <p:spPr>
          <a:xfrm>
            <a:off x="283335" y="990386"/>
            <a:ext cx="11655380" cy="5693866"/>
          </a:xfrm>
          <a:prstGeom prst="rect">
            <a:avLst/>
          </a:prstGeom>
        </p:spPr>
        <p:txBody>
          <a:bodyPr wrap="square">
            <a:spAutoFit/>
          </a:bodyPr>
          <a:lstStyle/>
          <a:p>
            <a:pPr algn="just"/>
            <a:r>
              <a:rPr lang="it-IT" sz="2800" dirty="0"/>
              <a:t>Người bệnh Nữ, 40 tuổi, nghề nghiệp: làm ruộng</a:t>
            </a:r>
            <a:endParaRPr lang="vi-VN" sz="2800" dirty="0"/>
          </a:p>
          <a:p>
            <a:pPr algn="just"/>
            <a:r>
              <a:rPr lang="it-IT" sz="2800" dirty="0"/>
              <a:t>Lí do vào viện: </a:t>
            </a:r>
            <a:r>
              <a:rPr lang="vi-VN" sz="2800" dirty="0"/>
              <a:t>Bướu cổ lan toả - Chẩn đoán: Basedow</a:t>
            </a:r>
          </a:p>
          <a:p>
            <a:pPr algn="just"/>
            <a:r>
              <a:rPr lang="it-IT" sz="2800" dirty="0"/>
              <a:t>Quá trình bệnh lý: </a:t>
            </a:r>
            <a:r>
              <a:rPr lang="vi-VN" sz="2800" dirty="0"/>
              <a:t>Cách vào viện viện 3 tháng, người bệnh thấy cổ mình hơi to ra, không đau, không đỏ, không có cảm giác nuốt vướng, kèm theo có hồi hộp đánh trống ngực, đôi khi có cảm giác khó thở khi làm việc nặng hoặc gắng sức, dễ cáu gắt, bứt rứt, khó ngủ và run đầu chi ở 2 bàn tay, run tăng lên khi cầm nắm, vận động. Trong khoảng 3 tháng, người bệnh sút khoảng gần 5kg (từ 50kg </a:t>
            </a:r>
            <a:r>
              <a:rPr lang="en-US" sz="2800" dirty="0">
                <a:sym typeface="Wingdings" panose="05000000000000000000" pitchFamily="2" charset="2"/>
              </a:rPr>
              <a:t></a:t>
            </a:r>
            <a:r>
              <a:rPr lang="vi-VN" sz="2800" dirty="0"/>
              <a:t> 45kg), mặc dù vẫn ăn uống được, không chán ăn, không tiêu chảy hay táo bón, không khàn tiếng, không nuốt đau, nuốt vướng.</a:t>
            </a:r>
          </a:p>
          <a:p>
            <a:pPr algn="just"/>
            <a:r>
              <a:rPr lang="vi-VN" sz="2800" dirty="0"/>
              <a:t>Tiền sử: Không có bệnh lý tim mạch, tăng huyết áp, đái tháo đường </a:t>
            </a:r>
          </a:p>
          <a:p>
            <a:pPr algn="just"/>
            <a:r>
              <a:rPr lang="vi-VN" sz="2800" dirty="0"/>
              <a:t>	- Chưa từng phẫu thuật gì trước đây </a:t>
            </a:r>
          </a:p>
          <a:p>
            <a:pPr algn="just"/>
            <a:r>
              <a:rPr lang="vi-VN" sz="2800" dirty="0"/>
              <a:t>	- Không bị dị ứng </a:t>
            </a:r>
          </a:p>
        </p:txBody>
      </p:sp>
    </p:spTree>
    <p:extLst>
      <p:ext uri="{BB962C8B-B14F-4D97-AF65-F5344CB8AC3E}">
        <p14:creationId xmlns:p14="http://schemas.microsoft.com/office/powerpoint/2010/main" val="35711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wrap="square" anchor="ctr">
            <a:normAutofit/>
          </a:bodyPr>
          <a:lstStyle/>
          <a:p>
            <a:r>
              <a:rPr lang="vi-VN" b="1"/>
              <a:t>MỤC TIÊU</a:t>
            </a:r>
          </a:p>
        </p:txBody>
      </p:sp>
      <p:graphicFrame>
        <p:nvGraphicFramePr>
          <p:cNvPr id="5" name="Content Placeholder 2">
            <a:extLst>
              <a:ext uri="{FF2B5EF4-FFF2-40B4-BE49-F238E27FC236}">
                <a16:creationId xmlns:a16="http://schemas.microsoft.com/office/drawing/2014/main" id="{7B060441-1024-41B2-5C32-AE7E84413A51}"/>
              </a:ext>
            </a:extLst>
          </p:cNvPr>
          <p:cNvGraphicFramePr>
            <a:graphicFrameLocks noGrp="1"/>
          </p:cNvGraphicFramePr>
          <p:nvPr>
            <p:ph idx="1"/>
            <p:extLst>
              <p:ext uri="{D42A27DB-BD31-4B8C-83A1-F6EECF244321}">
                <p14:modId xmlns:p14="http://schemas.microsoft.com/office/powerpoint/2010/main" val="208083541"/>
              </p:ext>
            </p:extLst>
          </p:nvPr>
        </p:nvGraphicFramePr>
        <p:xfrm>
          <a:off x="609600" y="1207827"/>
          <a:ext cx="11373134" cy="54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437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6188" y="334852"/>
            <a:ext cx="10058400" cy="850005"/>
          </a:xfrm>
        </p:spPr>
        <p:txBody>
          <a:bodyPr anchor="ctr">
            <a:noAutofit/>
          </a:bodyPr>
          <a:lstStyle/>
          <a:p>
            <a:pPr algn="ctr"/>
            <a:r>
              <a:rPr lang="vi-VN" sz="6000" b="1" dirty="0">
                <a:solidFill>
                  <a:srgbClr val="FF0000"/>
                </a:solidFill>
              </a:rPr>
              <a:t>NHẬN ĐỊNH</a:t>
            </a:r>
          </a:p>
        </p:txBody>
      </p:sp>
      <p:sp>
        <p:nvSpPr>
          <p:cNvPr id="3" name="Content Placeholder 2"/>
          <p:cNvSpPr>
            <a:spLocks noGrp="1"/>
          </p:cNvSpPr>
          <p:nvPr>
            <p:ph idx="1"/>
          </p:nvPr>
        </p:nvSpPr>
        <p:spPr>
          <a:xfrm>
            <a:off x="566668" y="1339403"/>
            <a:ext cx="11051683" cy="4734529"/>
          </a:xfrm>
        </p:spPr>
        <p:txBody>
          <a:bodyPr>
            <a:noAutofit/>
          </a:bodyPr>
          <a:lstStyle/>
          <a:p>
            <a:pPr algn="just">
              <a:lnSpc>
                <a:spcPct val="150000"/>
              </a:lnSpc>
            </a:pPr>
            <a:r>
              <a:rPr lang="vi-VN" sz="4000" b="1" dirty="0">
                <a:solidFill>
                  <a:schemeClr val="accent1"/>
                </a:solidFill>
              </a:rPr>
              <a:t>Câu hỏi: </a:t>
            </a:r>
            <a:endParaRPr lang="en-US" sz="4000" b="1" dirty="0">
              <a:solidFill>
                <a:schemeClr val="accent1"/>
              </a:solidFill>
            </a:endParaRPr>
          </a:p>
          <a:p>
            <a:pPr algn="just">
              <a:lnSpc>
                <a:spcPct val="150000"/>
              </a:lnSpc>
            </a:pPr>
            <a:r>
              <a:rPr lang="vi-VN" sz="3600" dirty="0"/>
              <a:t>Vận dụng các kỹ năng giao tiếp, kỹ năng hỏi bệnh các em đưa ra các câu hỏi làm rõ các triệu chứng cơ năng của người bệnh trong bài tập tình huống?</a:t>
            </a:r>
          </a:p>
          <a:p>
            <a:pPr algn="just">
              <a:lnSpc>
                <a:spcPct val="150000"/>
              </a:lnSpc>
            </a:pPr>
            <a:r>
              <a:rPr lang="vi-VN" sz="3600" dirty="0"/>
              <a:t>- Thảo luận nhóm nhỏ (2</a:t>
            </a:r>
            <a:r>
              <a:rPr lang="en-US" sz="3600" dirty="0"/>
              <a:t> </a:t>
            </a:r>
            <a:r>
              <a:rPr lang="vi-VN" sz="3600" dirty="0"/>
              <a:t>-</a:t>
            </a:r>
            <a:r>
              <a:rPr lang="en-US" sz="3600" dirty="0"/>
              <a:t> </a:t>
            </a:r>
            <a:r>
              <a:rPr lang="vi-VN" sz="3600" dirty="0"/>
              <a:t>3 học sinh), thời gian thảo luận </a:t>
            </a:r>
            <a:r>
              <a:rPr lang="en-US" sz="3600" dirty="0"/>
              <a:t>2</a:t>
            </a:r>
            <a:r>
              <a:rPr lang="vi-VN" sz="3600" dirty="0"/>
              <a:t> phút</a:t>
            </a:r>
          </a:p>
        </p:txBody>
      </p:sp>
    </p:spTree>
    <p:extLst>
      <p:ext uri="{BB962C8B-B14F-4D97-AF65-F5344CB8AC3E}">
        <p14:creationId xmlns:p14="http://schemas.microsoft.com/office/powerpoint/2010/main" val="26258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40476" y="399245"/>
            <a:ext cx="6670183" cy="1136896"/>
          </a:xfrm>
        </p:spPr>
        <p:txBody>
          <a:bodyPr anchor="ctr">
            <a:normAutofit/>
          </a:bodyPr>
          <a:lstStyle/>
          <a:p>
            <a:r>
              <a:rPr lang="vi-VN" sz="5400" b="1" dirty="0">
                <a:solidFill>
                  <a:srgbClr val="FF0000"/>
                </a:solidFill>
              </a:rPr>
              <a:t>NHẬN ĐỊNH</a:t>
            </a:r>
          </a:p>
        </p:txBody>
      </p:sp>
      <p:graphicFrame>
        <p:nvGraphicFramePr>
          <p:cNvPr id="8" name="Content Placeholder 7"/>
          <p:cNvGraphicFramePr>
            <a:graphicFrameLocks noGrp="1"/>
          </p:cNvGraphicFramePr>
          <p:nvPr>
            <p:ph idx="1"/>
          </p:nvPr>
        </p:nvGraphicFramePr>
        <p:xfrm>
          <a:off x="735167" y="1339404"/>
          <a:ext cx="10855818" cy="4914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446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2442" y="437882"/>
            <a:ext cx="10515600" cy="1059623"/>
          </a:xfrm>
        </p:spPr>
        <p:txBody>
          <a:bodyPr anchor="ctr">
            <a:normAutofit/>
          </a:bodyPr>
          <a:lstStyle/>
          <a:p>
            <a:pPr algn="ctr"/>
            <a:r>
              <a:rPr lang="vi-VN" sz="5400" b="1" dirty="0">
                <a:solidFill>
                  <a:srgbClr val="FF0000"/>
                </a:solidFill>
              </a:rPr>
              <a:t>NHẬN ĐỊNH</a:t>
            </a:r>
          </a:p>
        </p:txBody>
      </p:sp>
      <p:graphicFrame>
        <p:nvGraphicFramePr>
          <p:cNvPr id="5" name="Content Placeholder 4"/>
          <p:cNvGraphicFramePr>
            <a:graphicFrameLocks noGrp="1"/>
          </p:cNvGraphicFramePr>
          <p:nvPr>
            <p:ph idx="1"/>
          </p:nvPr>
        </p:nvGraphicFramePr>
        <p:xfrm>
          <a:off x="450761" y="1703568"/>
          <a:ext cx="11294772" cy="4555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16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927279"/>
          </a:xfrm>
        </p:spPr>
        <p:txBody>
          <a:bodyPr/>
          <a:lstStyle/>
          <a:p>
            <a:r>
              <a:rPr lang="vi-VN" sz="4800" b="1" dirty="0"/>
              <a:t>VẤN ĐỀ CHĂM SÓC</a:t>
            </a:r>
          </a:p>
        </p:txBody>
      </p:sp>
      <p:sp>
        <p:nvSpPr>
          <p:cNvPr id="5" name="Content Placeholder 4"/>
          <p:cNvSpPr>
            <a:spLocks noGrp="1"/>
          </p:cNvSpPr>
          <p:nvPr>
            <p:ph sz="half" idx="1"/>
          </p:nvPr>
        </p:nvSpPr>
        <p:spPr>
          <a:xfrm>
            <a:off x="609600" y="927279"/>
            <a:ext cx="5384800" cy="5930721"/>
          </a:xfrm>
        </p:spPr>
        <p:txBody>
          <a:bodyPr>
            <a:noAutofit/>
          </a:bodyPr>
          <a:lstStyle/>
          <a:p>
            <a:pPr marL="0" indent="0">
              <a:buNone/>
            </a:pPr>
            <a:r>
              <a:rPr lang="vi-VN" sz="2600" dirty="0"/>
              <a:t>Hiện tại:</a:t>
            </a:r>
          </a:p>
          <a:p>
            <a:r>
              <a:rPr lang="vi-VN" sz="2600" dirty="0"/>
              <a:t>Bệnh nhân tỉnh, tiếp xúc tốt</a:t>
            </a:r>
          </a:p>
          <a:p>
            <a:r>
              <a:rPr lang="vi-VN" sz="2600" dirty="0"/>
              <a:t>Thể trạng: cao 1,6m, nặng 45kg</a:t>
            </a:r>
          </a:p>
          <a:p>
            <a:r>
              <a:rPr lang="vi-VN" sz="2600" dirty="0"/>
              <a:t>Da, niêm mạc hồng nhạt</a:t>
            </a:r>
          </a:p>
          <a:p>
            <a:r>
              <a:rPr lang="vi-VN" sz="2600" dirty="0"/>
              <a:t>Tuyến giáp to độ II, di động theo nhịp nuốt</a:t>
            </a:r>
          </a:p>
          <a:p>
            <a:r>
              <a:rPr lang="vi-VN" sz="2600" dirty="0"/>
              <a:t>Không nôn, không sốt</a:t>
            </a:r>
          </a:p>
          <a:p>
            <a:r>
              <a:rPr lang="vi-VN" sz="2600" dirty="0"/>
              <a:t>Hồi hộp trống ngực, khó thở khi gắng sức</a:t>
            </a:r>
          </a:p>
          <a:p>
            <a:r>
              <a:rPr lang="vi-VN" sz="2600" dirty="0"/>
              <a:t>Mạch: 95 lần/phút, Huyết áp: 110/70 mmHg, nhịp thở  20l/phút, nhiệt độ 37,0 độC</a:t>
            </a:r>
          </a:p>
          <a:p>
            <a:endParaRPr lang="vi-VN" sz="2600" dirty="0"/>
          </a:p>
        </p:txBody>
      </p:sp>
      <p:sp>
        <p:nvSpPr>
          <p:cNvPr id="6" name="Content Placeholder 5"/>
          <p:cNvSpPr>
            <a:spLocks noGrp="1"/>
          </p:cNvSpPr>
          <p:nvPr>
            <p:ph sz="half" idx="2"/>
          </p:nvPr>
        </p:nvSpPr>
        <p:spPr>
          <a:xfrm>
            <a:off x="5994400" y="927279"/>
            <a:ext cx="6197600" cy="5731098"/>
          </a:xfrm>
        </p:spPr>
        <p:txBody>
          <a:bodyPr>
            <a:noAutofit/>
          </a:bodyPr>
          <a:lstStyle/>
          <a:p>
            <a:pPr marL="0" indent="0" algn="just">
              <a:spcBef>
                <a:spcPts val="0"/>
              </a:spcBef>
              <a:buNone/>
            </a:pPr>
            <a:r>
              <a:rPr lang="vi-VN" sz="2400" dirty="0"/>
              <a:t>Cận lâm sàng:</a:t>
            </a:r>
          </a:p>
          <a:p>
            <a:pPr algn="just">
              <a:spcBef>
                <a:spcPts val="0"/>
              </a:spcBef>
            </a:pPr>
            <a:r>
              <a:rPr lang="vi-VN" sz="2400" dirty="0"/>
              <a:t>TSH: 0.0009 µUI/mL, FT4 2.79 ng/dL, FT3 18.22 pg/mL</a:t>
            </a:r>
          </a:p>
          <a:p>
            <a:pPr algn="just">
              <a:spcBef>
                <a:spcPts val="0"/>
              </a:spcBef>
            </a:pPr>
            <a:r>
              <a:rPr lang="vi-VN" sz="2400" dirty="0"/>
              <a:t>Sinh hóa máu, siêu âm ổ bụng: Bình thường</a:t>
            </a:r>
          </a:p>
          <a:p>
            <a:pPr algn="just">
              <a:spcBef>
                <a:spcPts val="0"/>
              </a:spcBef>
            </a:pPr>
            <a:r>
              <a:rPr lang="vi-VN" sz="2400" dirty="0"/>
              <a:t>Siêu âm tuyến giáp: Thùy trái nhu mô không đều, kích thước 2,9x3,4x5,8 cm. Thùy phải nhu mô không đều, kích thước 2,5x3,4x5,8cm. Không thấy hạch vùng cổ.</a:t>
            </a:r>
          </a:p>
          <a:p>
            <a:pPr marL="0" indent="0" algn="just">
              <a:spcBef>
                <a:spcPts val="0"/>
              </a:spcBef>
              <a:buNone/>
            </a:pPr>
            <a:r>
              <a:rPr lang="vi-VN" sz="2400" dirty="0"/>
              <a:t>Y lệnh thuốc</a:t>
            </a:r>
          </a:p>
          <a:p>
            <a:pPr algn="just">
              <a:spcBef>
                <a:spcPts val="0"/>
              </a:spcBef>
            </a:pPr>
            <a:r>
              <a:rPr lang="vi-VN" sz="2400" dirty="0"/>
              <a:t>Thyrozol (Methimazol) 10mg x 3 viên/ngày, </a:t>
            </a:r>
          </a:p>
          <a:p>
            <a:pPr algn="just">
              <a:spcBef>
                <a:spcPts val="0"/>
              </a:spcBef>
            </a:pPr>
            <a:r>
              <a:rPr lang="vi-VN" sz="2400" dirty="0"/>
              <a:t>Inderal (Propranolol) 40mg x 1 viên/ngày, </a:t>
            </a:r>
          </a:p>
          <a:p>
            <a:pPr algn="just">
              <a:spcBef>
                <a:spcPts val="0"/>
              </a:spcBef>
            </a:pPr>
            <a:r>
              <a:rPr lang="vi-VN" sz="2400" dirty="0"/>
              <a:t>Cezil (Cetirizin) 10mg x 1 viên/ngày</a:t>
            </a:r>
          </a:p>
          <a:p>
            <a:pPr algn="just">
              <a:spcBef>
                <a:spcPts val="0"/>
              </a:spcBef>
            </a:pPr>
            <a:endParaRPr lang="vi-VN" sz="2400" dirty="0"/>
          </a:p>
        </p:txBody>
      </p:sp>
    </p:spTree>
    <p:extLst>
      <p:ext uri="{BB962C8B-B14F-4D97-AF65-F5344CB8AC3E}">
        <p14:creationId xmlns:p14="http://schemas.microsoft.com/office/powerpoint/2010/main" val="821001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vi-VN" sz="6000" b="1" dirty="0">
                <a:solidFill>
                  <a:schemeClr val="accent6">
                    <a:lumMod val="50000"/>
                  </a:schemeClr>
                </a:solidFill>
              </a:rPr>
              <a:t>VẤN ĐỀ CHĂM SÓC</a:t>
            </a:r>
          </a:p>
        </p:txBody>
      </p:sp>
      <p:sp>
        <p:nvSpPr>
          <p:cNvPr id="3" name="Content Placeholder 2"/>
          <p:cNvSpPr>
            <a:spLocks noGrp="1"/>
          </p:cNvSpPr>
          <p:nvPr>
            <p:ph idx="1"/>
          </p:nvPr>
        </p:nvSpPr>
        <p:spPr/>
        <p:txBody>
          <a:bodyPr>
            <a:normAutofit/>
          </a:bodyPr>
          <a:lstStyle/>
          <a:p>
            <a:pPr>
              <a:lnSpc>
                <a:spcPct val="150000"/>
              </a:lnSpc>
            </a:pPr>
            <a:r>
              <a:rPr lang="vi-VN" sz="4000" b="1" dirty="0">
                <a:solidFill>
                  <a:schemeClr val="accent1">
                    <a:lumMod val="75000"/>
                  </a:schemeClr>
                </a:solidFill>
              </a:rPr>
              <a:t>Câu hỏi: </a:t>
            </a:r>
            <a:endParaRPr lang="en-US" sz="4000" b="1" dirty="0">
              <a:solidFill>
                <a:schemeClr val="accent1">
                  <a:lumMod val="75000"/>
                </a:schemeClr>
              </a:solidFill>
            </a:endParaRPr>
          </a:p>
          <a:p>
            <a:pPr>
              <a:lnSpc>
                <a:spcPct val="150000"/>
              </a:lnSpc>
            </a:pPr>
            <a:r>
              <a:rPr lang="vi-VN" sz="4000" dirty="0"/>
              <a:t>Hãy đưa ra vấn đề cần chăm sóc cho người bệnh và giải thích?</a:t>
            </a:r>
          </a:p>
        </p:txBody>
      </p:sp>
    </p:spTree>
    <p:extLst>
      <p:ext uri="{BB962C8B-B14F-4D97-AF65-F5344CB8AC3E}">
        <p14:creationId xmlns:p14="http://schemas.microsoft.com/office/powerpoint/2010/main" val="1318589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7194"/>
          </a:xfrm>
        </p:spPr>
        <p:txBody>
          <a:bodyPr>
            <a:normAutofit/>
          </a:bodyPr>
          <a:lstStyle/>
          <a:p>
            <a:pPr algn="ctr"/>
            <a:r>
              <a:rPr lang="vi-VN" sz="6000" b="1" dirty="0">
                <a:solidFill>
                  <a:schemeClr val="accent6">
                    <a:lumMod val="50000"/>
                  </a:schemeClr>
                </a:solidFill>
              </a:rPr>
              <a:t>VẤN ĐỀ CHĂM SÓC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5279473"/>
              </p:ext>
            </p:extLst>
          </p:nvPr>
        </p:nvGraphicFramePr>
        <p:xfrm>
          <a:off x="566671" y="1455314"/>
          <a:ext cx="10998558" cy="5138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181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823" y="1906075"/>
            <a:ext cx="10895526" cy="20992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C00000"/>
                </a:solidFill>
              </a:rPr>
              <a:t>LẬP KẾ HOẠCH CHĂM SÓC</a:t>
            </a:r>
            <a:endParaRPr lang="vi-VN" sz="4000" b="1" dirty="0">
              <a:solidFill>
                <a:srgbClr val="C00000"/>
              </a:solidFill>
            </a:endParaRPr>
          </a:p>
        </p:txBody>
      </p:sp>
    </p:spTree>
    <p:extLst>
      <p:ext uri="{BB962C8B-B14F-4D97-AF65-F5344CB8AC3E}">
        <p14:creationId xmlns:p14="http://schemas.microsoft.com/office/powerpoint/2010/main" val="2089380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08960" y="4723472"/>
            <a:ext cx="8468751" cy="2134528"/>
          </a:xfrm>
          <a:prstGeom prst="roundRect">
            <a:avLst>
              <a:gd name="adj"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err="1"/>
              <a:t>Lập</a:t>
            </a:r>
            <a:r>
              <a:rPr lang="en-US" sz="3600" b="1" dirty="0"/>
              <a:t> </a:t>
            </a:r>
            <a:r>
              <a:rPr lang="en-US" sz="3600" b="1" dirty="0" err="1"/>
              <a:t>kế</a:t>
            </a:r>
            <a:r>
              <a:rPr lang="en-US" sz="3600" b="1" dirty="0"/>
              <a:t> </a:t>
            </a:r>
            <a:r>
              <a:rPr lang="en-US" sz="3600" b="1" dirty="0" err="1"/>
              <a:t>hoạch</a:t>
            </a:r>
            <a:r>
              <a:rPr lang="en-US" sz="3600" b="1" dirty="0"/>
              <a:t> </a:t>
            </a:r>
            <a:r>
              <a:rPr lang="en-US" sz="3600" b="1" dirty="0" err="1"/>
              <a:t>chăm</a:t>
            </a:r>
            <a:r>
              <a:rPr lang="en-US" sz="3600" b="1" dirty="0"/>
              <a:t> </a:t>
            </a:r>
            <a:r>
              <a:rPr lang="en-US" sz="3600" b="1" dirty="0" err="1"/>
              <a:t>sóc</a:t>
            </a:r>
            <a:r>
              <a:rPr lang="en-US" sz="3600" b="1" dirty="0"/>
              <a:t> </a:t>
            </a:r>
            <a:r>
              <a:rPr lang="vi-VN" sz="3600" b="1" dirty="0"/>
              <a:t>nhằm giảm biểu hiện cường giáp cho người bệnh?</a:t>
            </a:r>
          </a:p>
        </p:txBody>
      </p:sp>
      <p:pic>
        <p:nvPicPr>
          <p:cNvPr id="3" name="Picture 2"/>
          <p:cNvPicPr>
            <a:picLocks noChangeAspect="1"/>
          </p:cNvPicPr>
          <p:nvPr/>
        </p:nvPicPr>
        <p:blipFill>
          <a:blip r:embed="rId3"/>
          <a:stretch>
            <a:fillRect/>
          </a:stretch>
        </p:blipFill>
        <p:spPr>
          <a:xfrm>
            <a:off x="604994" y="4689839"/>
            <a:ext cx="2401150" cy="1793033"/>
          </a:xfrm>
          <a:prstGeom prst="rect">
            <a:avLst/>
          </a:prstGeom>
        </p:spPr>
      </p:pic>
      <p:sp>
        <p:nvSpPr>
          <p:cNvPr id="7" name="Rectangle 6"/>
          <p:cNvSpPr/>
          <p:nvPr/>
        </p:nvSpPr>
        <p:spPr>
          <a:xfrm>
            <a:off x="3284339" y="240415"/>
            <a:ext cx="5457372" cy="8708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b="1" dirty="0"/>
              <a:t>THẢO LUẬN NHÓM</a:t>
            </a:r>
          </a:p>
        </p:txBody>
      </p:sp>
      <p:sp>
        <p:nvSpPr>
          <p:cNvPr id="9" name="Oval 8"/>
          <p:cNvSpPr/>
          <p:nvPr/>
        </p:nvSpPr>
        <p:spPr>
          <a:xfrm>
            <a:off x="-737" y="2013182"/>
            <a:ext cx="6013762" cy="2536217"/>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NHÓM 1</a:t>
            </a:r>
          </a:p>
          <a:p>
            <a:pPr>
              <a:lnSpc>
                <a:spcPct val="150000"/>
              </a:lnSpc>
            </a:pPr>
            <a:r>
              <a:rPr lang="vi-VN" sz="2800" dirty="0">
                <a:solidFill>
                  <a:schemeClr val="tx1"/>
                </a:solidFill>
              </a:rPr>
              <a:t>5</a:t>
            </a:r>
            <a:r>
              <a:rPr lang="pt-BR" sz="2800" dirty="0">
                <a:solidFill>
                  <a:schemeClr val="tx1"/>
                </a:solidFill>
              </a:rPr>
              <a:t> </a:t>
            </a:r>
            <a:r>
              <a:rPr lang="vi-VN" sz="2800" dirty="0">
                <a:solidFill>
                  <a:schemeClr val="tx1"/>
                </a:solidFill>
              </a:rPr>
              <a:t>SV</a:t>
            </a:r>
            <a:r>
              <a:rPr lang="pt-BR" sz="2800" dirty="0">
                <a:solidFill>
                  <a:schemeClr val="tx1"/>
                </a:solidFill>
              </a:rPr>
              <a:t>/nhóm.</a:t>
            </a:r>
            <a:endParaRPr lang="vi-VN" sz="2800" dirty="0">
              <a:solidFill>
                <a:schemeClr val="tx1"/>
              </a:solidFill>
            </a:endParaRPr>
          </a:p>
          <a:p>
            <a:pPr>
              <a:lnSpc>
                <a:spcPct val="150000"/>
              </a:lnSpc>
            </a:pPr>
            <a:r>
              <a:rPr lang="vi-VN" sz="2800" dirty="0">
                <a:solidFill>
                  <a:schemeClr val="tx1"/>
                </a:solidFill>
              </a:rPr>
              <a:t>1 N</a:t>
            </a:r>
            <a:r>
              <a:rPr lang="pt-BR" sz="2800" dirty="0">
                <a:solidFill>
                  <a:schemeClr val="tx1"/>
                </a:solidFill>
              </a:rPr>
              <a:t>hóm trưởng, </a:t>
            </a:r>
            <a:r>
              <a:rPr lang="vi-VN" sz="2800" dirty="0">
                <a:solidFill>
                  <a:schemeClr val="tx1"/>
                </a:solidFill>
              </a:rPr>
              <a:t>1 </a:t>
            </a:r>
            <a:r>
              <a:rPr lang="pt-BR" sz="2800" dirty="0">
                <a:solidFill>
                  <a:schemeClr val="tx1"/>
                </a:solidFill>
              </a:rPr>
              <a:t>thư ký</a:t>
            </a:r>
            <a:endParaRPr lang="vi-VN" sz="2800" dirty="0">
              <a:solidFill>
                <a:schemeClr val="tx1"/>
              </a:solidFill>
            </a:endParaRPr>
          </a:p>
          <a:p>
            <a:pPr algn="ctr"/>
            <a:endParaRPr lang="vi-VN" sz="2800" b="1" dirty="0">
              <a:solidFill>
                <a:srgbClr val="FF0000"/>
              </a:solidFill>
            </a:endParaRPr>
          </a:p>
        </p:txBody>
      </p:sp>
      <p:cxnSp>
        <p:nvCxnSpPr>
          <p:cNvPr id="11" name="Straight Arrow Connector 10"/>
          <p:cNvCxnSpPr>
            <a:stCxn id="7" idx="2"/>
          </p:cNvCxnSpPr>
          <p:nvPr/>
        </p:nvCxnSpPr>
        <p:spPr>
          <a:xfrm flipH="1">
            <a:off x="3284338" y="1111272"/>
            <a:ext cx="2728687" cy="8708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a:off x="6013025" y="1111272"/>
            <a:ext cx="2728687" cy="8989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115318" y="2016052"/>
            <a:ext cx="6025166" cy="2536217"/>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NHÓM 2</a:t>
            </a:r>
          </a:p>
          <a:p>
            <a:pPr>
              <a:lnSpc>
                <a:spcPct val="150000"/>
              </a:lnSpc>
            </a:pPr>
            <a:r>
              <a:rPr lang="vi-VN" sz="2800" dirty="0">
                <a:solidFill>
                  <a:schemeClr val="tx1"/>
                </a:solidFill>
              </a:rPr>
              <a:t>5</a:t>
            </a:r>
            <a:r>
              <a:rPr lang="pt-BR" sz="2800" dirty="0">
                <a:solidFill>
                  <a:schemeClr val="tx1"/>
                </a:solidFill>
              </a:rPr>
              <a:t> </a:t>
            </a:r>
            <a:r>
              <a:rPr lang="vi-VN" sz="2800" dirty="0">
                <a:solidFill>
                  <a:schemeClr val="tx1"/>
                </a:solidFill>
              </a:rPr>
              <a:t>SV</a:t>
            </a:r>
            <a:r>
              <a:rPr lang="pt-BR" sz="2800" dirty="0">
                <a:solidFill>
                  <a:schemeClr val="tx1"/>
                </a:solidFill>
              </a:rPr>
              <a:t>/nhóm.</a:t>
            </a:r>
            <a:endParaRPr lang="vi-VN" sz="2800" dirty="0">
              <a:solidFill>
                <a:schemeClr val="tx1"/>
              </a:solidFill>
            </a:endParaRPr>
          </a:p>
          <a:p>
            <a:pPr>
              <a:lnSpc>
                <a:spcPct val="150000"/>
              </a:lnSpc>
            </a:pPr>
            <a:r>
              <a:rPr lang="vi-VN" sz="2800" dirty="0">
                <a:solidFill>
                  <a:schemeClr val="tx1"/>
                </a:solidFill>
              </a:rPr>
              <a:t>1 N</a:t>
            </a:r>
            <a:r>
              <a:rPr lang="pt-BR" sz="2800" dirty="0">
                <a:solidFill>
                  <a:schemeClr val="tx1"/>
                </a:solidFill>
              </a:rPr>
              <a:t>hóm trưởng, </a:t>
            </a:r>
            <a:r>
              <a:rPr lang="vi-VN" sz="2800" dirty="0">
                <a:solidFill>
                  <a:schemeClr val="tx1"/>
                </a:solidFill>
              </a:rPr>
              <a:t>1 </a:t>
            </a:r>
            <a:r>
              <a:rPr lang="pt-BR" sz="2800" dirty="0">
                <a:solidFill>
                  <a:schemeClr val="tx1"/>
                </a:solidFill>
              </a:rPr>
              <a:t>thư ký</a:t>
            </a:r>
            <a:endParaRPr lang="vi-VN" sz="2800" dirty="0">
              <a:solidFill>
                <a:schemeClr val="tx1"/>
              </a:solidFill>
            </a:endParaRPr>
          </a:p>
          <a:p>
            <a:pPr algn="ctr"/>
            <a:endParaRPr lang="vi-VN" sz="2800" b="1" dirty="0">
              <a:solidFill>
                <a:srgbClr val="FF0000"/>
              </a:solidFill>
            </a:endParaRPr>
          </a:p>
        </p:txBody>
      </p:sp>
    </p:spTree>
    <p:extLst>
      <p:ext uri="{BB962C8B-B14F-4D97-AF65-F5344CB8AC3E}">
        <p14:creationId xmlns:p14="http://schemas.microsoft.com/office/powerpoint/2010/main" val="467451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286603"/>
            <a:ext cx="10058400" cy="1091819"/>
          </a:xfrm>
        </p:spPr>
        <p:txBody>
          <a:bodyPr>
            <a:normAutofit/>
          </a:bodyPr>
          <a:lstStyle/>
          <a:p>
            <a:pPr algn="ctr"/>
            <a:r>
              <a:rPr lang="vi-VN" sz="4800" b="1" dirty="0">
                <a:solidFill>
                  <a:srgbClr val="C00000"/>
                </a:solidFill>
              </a:rPr>
              <a:t>LẬP KẾ HOẠCH CHĂM SÓC</a:t>
            </a:r>
          </a:p>
        </p:txBody>
      </p:sp>
      <p:sp>
        <p:nvSpPr>
          <p:cNvPr id="3" name="Content Placeholder 2"/>
          <p:cNvSpPr>
            <a:spLocks noGrp="1"/>
          </p:cNvSpPr>
          <p:nvPr>
            <p:ph idx="1"/>
          </p:nvPr>
        </p:nvSpPr>
        <p:spPr>
          <a:xfrm>
            <a:off x="838200" y="1468575"/>
            <a:ext cx="10515600" cy="4798541"/>
          </a:xfrm>
        </p:spPr>
        <p:txBody>
          <a:bodyPr>
            <a:normAutofit/>
          </a:bodyPr>
          <a:lstStyle/>
          <a:p>
            <a:r>
              <a:rPr lang="vi-VN" sz="3600" dirty="0"/>
              <a:t>Lập kế hoạch chăm sóc đưa người bệnh về tình trạng bình giáp</a:t>
            </a:r>
          </a:p>
          <a:p>
            <a:endParaRPr lang="vi-VN" sz="3600" dirty="0"/>
          </a:p>
        </p:txBody>
      </p:sp>
      <p:sp>
        <p:nvSpPr>
          <p:cNvPr id="2" name="Rectangle 1"/>
          <p:cNvSpPr/>
          <p:nvPr/>
        </p:nvSpPr>
        <p:spPr>
          <a:xfrm>
            <a:off x="437884" y="5834130"/>
            <a:ext cx="11550555" cy="10238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C00000"/>
                </a:solidFill>
              </a:rPr>
              <a:t>Theo dõi biểu hiện khó thở, hồi hộp đánh trống ngực, hormon tuyến giáp, dấu hiệu sinh tồn của người bệnh</a:t>
            </a:r>
          </a:p>
        </p:txBody>
      </p:sp>
      <p:graphicFrame>
        <p:nvGraphicFramePr>
          <p:cNvPr id="6" name="Diagram 5"/>
          <p:cNvGraphicFramePr/>
          <p:nvPr>
            <p:extLst>
              <p:ext uri="{D42A27DB-BD31-4B8C-83A1-F6EECF244321}">
                <p14:modId xmlns:p14="http://schemas.microsoft.com/office/powerpoint/2010/main" val="428077630"/>
              </p:ext>
            </p:extLst>
          </p:nvPr>
        </p:nvGraphicFramePr>
        <p:xfrm>
          <a:off x="180305" y="2562896"/>
          <a:ext cx="11423560" cy="3271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32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425004"/>
            <a:ext cx="10058400" cy="888642"/>
          </a:xfrm>
        </p:spPr>
        <p:txBody>
          <a:bodyPr>
            <a:noAutofit/>
          </a:bodyPr>
          <a:lstStyle/>
          <a:p>
            <a:pPr algn="ctr"/>
            <a:r>
              <a:rPr lang="en-US" sz="6000" b="1" dirty="0">
                <a:solidFill>
                  <a:schemeClr val="accent2">
                    <a:lumMod val="50000"/>
                  </a:schemeClr>
                </a:solidFill>
              </a:rPr>
              <a:t>ĐÁNH GIÁ</a:t>
            </a:r>
            <a:endParaRPr lang="vi-VN" sz="6000" b="1" dirty="0">
              <a:solidFill>
                <a:schemeClr val="accent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0936667"/>
              </p:ext>
            </p:extLst>
          </p:nvPr>
        </p:nvGraphicFramePr>
        <p:xfrm>
          <a:off x="1096963" y="1737360"/>
          <a:ext cx="10159172" cy="4972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9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02276" y="0"/>
            <a:ext cx="11410682" cy="1143000"/>
          </a:xfrm>
        </p:spPr>
        <p:txBody>
          <a:bodyPr>
            <a:normAutofit fontScale="90000"/>
          </a:bodyPr>
          <a:lstStyle/>
          <a:p>
            <a:r>
              <a:rPr lang="en-US" altLang="vi-VN" b="1" dirty="0"/>
              <a:t>ĐẶC ĐIỂM CẤU TẠO VÀ SINH LÝ TUYẾN GIÁP</a:t>
            </a:r>
          </a:p>
        </p:txBody>
      </p:sp>
      <p:sp>
        <p:nvSpPr>
          <p:cNvPr id="9219" name="Rectangle 3"/>
          <p:cNvSpPr>
            <a:spLocks noGrp="1" noChangeArrowheads="1"/>
          </p:cNvSpPr>
          <p:nvPr>
            <p:ph type="body" idx="1"/>
          </p:nvPr>
        </p:nvSpPr>
        <p:spPr>
          <a:xfrm>
            <a:off x="502276" y="1596981"/>
            <a:ext cx="5898524" cy="4489496"/>
          </a:xfrm>
        </p:spPr>
        <p:txBody>
          <a:bodyPr/>
          <a:lstStyle/>
          <a:p>
            <a:r>
              <a:rPr lang="en-US" altLang="vi-VN" dirty="0" err="1"/>
              <a:t>Tuyến</a:t>
            </a:r>
            <a:r>
              <a:rPr lang="en-US" altLang="vi-VN" dirty="0"/>
              <a:t> </a:t>
            </a:r>
            <a:r>
              <a:rPr lang="en-US" altLang="vi-VN" dirty="0" err="1"/>
              <a:t>nội</a:t>
            </a:r>
            <a:r>
              <a:rPr lang="en-US" altLang="vi-VN" dirty="0"/>
              <a:t> </a:t>
            </a:r>
            <a:r>
              <a:rPr lang="en-US" altLang="vi-VN" dirty="0" err="1"/>
              <a:t>tiết</a:t>
            </a:r>
            <a:r>
              <a:rPr lang="en-US" altLang="vi-VN" dirty="0"/>
              <a:t> </a:t>
            </a:r>
            <a:r>
              <a:rPr lang="en-US" altLang="vi-VN" dirty="0" err="1"/>
              <a:t>lớn</a:t>
            </a:r>
            <a:r>
              <a:rPr lang="en-US" altLang="vi-VN" dirty="0"/>
              <a:t>.</a:t>
            </a:r>
          </a:p>
          <a:p>
            <a:r>
              <a:rPr lang="en-US" altLang="vi-VN" dirty="0" err="1"/>
              <a:t>Nằm</a:t>
            </a:r>
            <a:r>
              <a:rPr lang="en-US" altLang="vi-VN" dirty="0"/>
              <a:t> </a:t>
            </a:r>
            <a:r>
              <a:rPr lang="en-US" altLang="vi-VN" dirty="0" err="1"/>
              <a:t>trước</a:t>
            </a:r>
            <a:r>
              <a:rPr lang="en-US" altLang="vi-VN" dirty="0"/>
              <a:t> </a:t>
            </a:r>
            <a:r>
              <a:rPr lang="en-US" altLang="vi-VN" dirty="0" err="1"/>
              <a:t>sụn</a:t>
            </a:r>
            <a:r>
              <a:rPr lang="en-US" altLang="vi-VN" dirty="0"/>
              <a:t> </a:t>
            </a:r>
            <a:r>
              <a:rPr lang="en-US" altLang="vi-VN" dirty="0" err="1"/>
              <a:t>giáp</a:t>
            </a:r>
            <a:r>
              <a:rPr lang="en-US" altLang="vi-VN" dirty="0"/>
              <a:t>.</a:t>
            </a:r>
          </a:p>
          <a:p>
            <a:r>
              <a:rPr lang="en-US" altLang="vi-VN" dirty="0" err="1"/>
              <a:t>Gồm</a:t>
            </a:r>
            <a:r>
              <a:rPr lang="en-US" altLang="vi-VN" dirty="0"/>
              <a:t> 2 </a:t>
            </a:r>
            <a:r>
              <a:rPr lang="en-US" altLang="vi-VN" dirty="0" err="1"/>
              <a:t>thùy</a:t>
            </a:r>
            <a:r>
              <a:rPr lang="en-US" altLang="vi-VN" dirty="0"/>
              <a:t>.</a:t>
            </a:r>
          </a:p>
          <a:p>
            <a:r>
              <a:rPr lang="en-US" altLang="vi-VN" dirty="0"/>
              <a:t>Nang </a:t>
            </a:r>
            <a:r>
              <a:rPr lang="en-US" altLang="vi-VN" dirty="0" err="1"/>
              <a:t>giáp</a:t>
            </a:r>
            <a:r>
              <a:rPr lang="en-US" altLang="vi-VN" dirty="0"/>
              <a:t> </a:t>
            </a:r>
            <a:r>
              <a:rPr lang="en-US" altLang="vi-VN" dirty="0" err="1"/>
              <a:t>bài</a:t>
            </a:r>
            <a:r>
              <a:rPr lang="en-US" altLang="vi-VN" dirty="0"/>
              <a:t> </a:t>
            </a:r>
            <a:r>
              <a:rPr lang="en-US" altLang="vi-VN" dirty="0" err="1"/>
              <a:t>tiết</a:t>
            </a:r>
            <a:r>
              <a:rPr lang="en-US" altLang="vi-VN" dirty="0"/>
              <a:t> T</a:t>
            </a:r>
            <a:r>
              <a:rPr lang="en-US" altLang="vi-VN" baseline="-25000" dirty="0"/>
              <a:t>3</a:t>
            </a:r>
            <a:r>
              <a:rPr lang="en-US" altLang="vi-VN" dirty="0"/>
              <a:t>-T</a:t>
            </a:r>
            <a:r>
              <a:rPr lang="en-US" altLang="vi-VN" baseline="-25000" dirty="0"/>
              <a:t>4</a:t>
            </a:r>
            <a:r>
              <a:rPr lang="en-US" altLang="vi-VN" dirty="0"/>
              <a:t>.</a:t>
            </a:r>
          </a:p>
          <a:p>
            <a:r>
              <a:rPr lang="en-US" altLang="vi-VN" dirty="0" err="1"/>
              <a:t>Tế</a:t>
            </a:r>
            <a:r>
              <a:rPr lang="en-US" altLang="vi-VN" dirty="0"/>
              <a:t> </a:t>
            </a:r>
            <a:r>
              <a:rPr lang="en-US" altLang="vi-VN" dirty="0" err="1"/>
              <a:t>bào</a:t>
            </a:r>
            <a:r>
              <a:rPr lang="en-US" altLang="vi-VN" dirty="0"/>
              <a:t> </a:t>
            </a:r>
            <a:r>
              <a:rPr lang="en-US" altLang="vi-VN" dirty="0" err="1"/>
              <a:t>cận</a:t>
            </a:r>
            <a:r>
              <a:rPr lang="en-US" altLang="vi-VN" dirty="0"/>
              <a:t> </a:t>
            </a:r>
            <a:r>
              <a:rPr lang="en-US" altLang="vi-VN" dirty="0" err="1"/>
              <a:t>nang</a:t>
            </a:r>
            <a:r>
              <a:rPr lang="en-US" altLang="vi-VN" dirty="0"/>
              <a:t> </a:t>
            </a:r>
            <a:r>
              <a:rPr lang="en-US" altLang="vi-VN" dirty="0" err="1"/>
              <a:t>bài</a:t>
            </a:r>
            <a:r>
              <a:rPr lang="en-US" altLang="vi-VN" dirty="0"/>
              <a:t> </a:t>
            </a:r>
            <a:r>
              <a:rPr lang="en-US" altLang="vi-VN" dirty="0" err="1"/>
              <a:t>tiết</a:t>
            </a:r>
            <a:r>
              <a:rPr lang="en-US" altLang="vi-VN" dirty="0"/>
              <a:t> calcitonin</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258" y="1204173"/>
            <a:ext cx="6310649" cy="473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0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type="title"/>
          </p:nvPr>
        </p:nvSpPr>
        <p:spPr>
          <a:xfrm>
            <a:off x="421425" y="171607"/>
            <a:ext cx="11552350" cy="1143000"/>
          </a:xfrm>
        </p:spPr>
        <p:txBody>
          <a:bodyPr>
            <a:normAutofit fontScale="90000"/>
          </a:bodyPr>
          <a:lstStyle/>
          <a:p>
            <a:r>
              <a:rPr lang="en-US" altLang="vi-VN" b="1" dirty="0"/>
              <a:t>ĐẶC ĐIỂM CẤU TẠO VÀ SINH LÝ TUYẾN GIÁP</a:t>
            </a:r>
          </a:p>
        </p:txBody>
      </p:sp>
      <p:sp>
        <p:nvSpPr>
          <p:cNvPr id="10243" name="Rectangle 3"/>
          <p:cNvSpPr>
            <a:spLocks noGrp="1" noChangeArrowheads="1"/>
          </p:cNvSpPr>
          <p:nvPr>
            <p:ph sz="half" idx="1"/>
          </p:nvPr>
        </p:nvSpPr>
        <p:spPr>
          <a:solidFill>
            <a:schemeClr val="bg1"/>
          </a:solidFill>
          <a:ln>
            <a:solidFill>
              <a:schemeClr val="bg1"/>
            </a:solidFill>
            <a:miter lim="800000"/>
            <a:headEnd/>
            <a:tailEnd/>
          </a:ln>
        </p:spPr>
        <p:txBody>
          <a:bodyPr/>
          <a:lstStyle/>
          <a:p>
            <a:pPr marL="0" indent="0">
              <a:buNone/>
            </a:pPr>
            <a:r>
              <a:rPr lang="vi-VN" sz="3200" b="1" dirty="0"/>
              <a:t>Tác dụng của T3 – T4</a:t>
            </a:r>
            <a:endParaRPr lang="en-US" altLang="vi-VN" sz="3200" b="1" i="1" dirty="0">
              <a:solidFill>
                <a:srgbClr val="0000FF"/>
              </a:solidFill>
            </a:endParaRPr>
          </a:p>
          <a:p>
            <a:pPr>
              <a:buFont typeface="Wingdings" panose="05000000000000000000" pitchFamily="2" charset="2"/>
              <a:buChar char="Ø"/>
            </a:pPr>
            <a:r>
              <a:rPr lang="en-US" altLang="vi-VN" sz="3200" dirty="0" err="1"/>
              <a:t>Tăng</a:t>
            </a:r>
            <a:r>
              <a:rPr lang="en-US" altLang="vi-VN" sz="3200" dirty="0"/>
              <a:t> </a:t>
            </a:r>
            <a:r>
              <a:rPr lang="en-US" altLang="vi-VN" sz="3200" dirty="0" err="1"/>
              <a:t>trưởng</a:t>
            </a:r>
            <a:r>
              <a:rPr lang="en-US" altLang="vi-VN" sz="3200" dirty="0"/>
              <a:t>: </a:t>
            </a:r>
            <a:r>
              <a:rPr lang="en-US" altLang="vi-VN" sz="3200" dirty="0" err="1"/>
              <a:t>phối</a:t>
            </a:r>
            <a:r>
              <a:rPr lang="en-US" altLang="vi-VN" sz="3200" dirty="0"/>
              <a:t> </a:t>
            </a:r>
            <a:r>
              <a:rPr lang="en-US" altLang="vi-VN" sz="3200" dirty="0" err="1"/>
              <a:t>hợp</a:t>
            </a:r>
            <a:r>
              <a:rPr lang="en-US" altLang="vi-VN" sz="3200" dirty="0"/>
              <a:t> GH, </a:t>
            </a:r>
            <a:r>
              <a:rPr lang="en-US" altLang="vi-VN" sz="3200" dirty="0" err="1"/>
              <a:t>đặc</a:t>
            </a:r>
            <a:r>
              <a:rPr lang="en-US" altLang="vi-VN" sz="3200" dirty="0"/>
              <a:t> </a:t>
            </a:r>
            <a:r>
              <a:rPr lang="en-US" altLang="vi-VN" sz="3200" dirty="0" err="1"/>
              <a:t>biệt</a:t>
            </a:r>
            <a:r>
              <a:rPr lang="en-US" altLang="vi-VN" sz="3200" dirty="0"/>
              <a:t> </a:t>
            </a:r>
            <a:r>
              <a:rPr lang="en-US" altLang="vi-VN" sz="3200" dirty="0" err="1"/>
              <a:t>là</a:t>
            </a:r>
            <a:r>
              <a:rPr lang="en-US" altLang="vi-VN" sz="3200" dirty="0"/>
              <a:t> </a:t>
            </a:r>
            <a:r>
              <a:rPr lang="en-US" altLang="vi-VN" sz="3200" dirty="0" err="1"/>
              <a:t>gây</a:t>
            </a:r>
            <a:r>
              <a:rPr lang="en-US" altLang="vi-VN" sz="3200" dirty="0"/>
              <a:t> </a:t>
            </a:r>
            <a:r>
              <a:rPr lang="en-US" altLang="vi-VN" sz="3200" dirty="0" err="1"/>
              <a:t>biệt</a:t>
            </a:r>
            <a:r>
              <a:rPr lang="en-US" altLang="vi-VN" sz="3200" dirty="0"/>
              <a:t> </a:t>
            </a:r>
            <a:r>
              <a:rPr lang="en-US" altLang="vi-VN" sz="3200" dirty="0" err="1"/>
              <a:t>hóa</a:t>
            </a:r>
            <a:r>
              <a:rPr lang="en-US" altLang="vi-VN" sz="3200" dirty="0"/>
              <a:t> </a:t>
            </a:r>
            <a:r>
              <a:rPr lang="en-US" altLang="vi-VN" sz="3200" dirty="0" err="1"/>
              <a:t>tế</a:t>
            </a:r>
            <a:r>
              <a:rPr lang="en-US" altLang="vi-VN" sz="3200" dirty="0"/>
              <a:t> </a:t>
            </a:r>
            <a:r>
              <a:rPr lang="en-US" altLang="vi-VN" sz="3200" dirty="0" err="1"/>
              <a:t>bào</a:t>
            </a:r>
            <a:r>
              <a:rPr lang="en-US" altLang="vi-VN" sz="3200" dirty="0"/>
              <a:t> </a:t>
            </a:r>
            <a:r>
              <a:rPr lang="en-US" altLang="vi-VN" sz="3200" dirty="0" err="1"/>
              <a:t>não</a:t>
            </a:r>
            <a:r>
              <a:rPr lang="en-US" altLang="vi-VN" sz="3200" dirty="0"/>
              <a:t>.</a:t>
            </a:r>
          </a:p>
          <a:p>
            <a:pPr>
              <a:buFont typeface="Wingdings" panose="05000000000000000000" pitchFamily="2" charset="2"/>
              <a:buChar char="Ø"/>
            </a:pPr>
            <a:r>
              <a:rPr lang="en-US" altLang="vi-VN" sz="3200" dirty="0" err="1"/>
              <a:t>Tăng</a:t>
            </a:r>
            <a:r>
              <a:rPr lang="en-US" altLang="vi-VN" sz="3200" dirty="0"/>
              <a:t> </a:t>
            </a:r>
            <a:r>
              <a:rPr lang="en-US" altLang="vi-VN" sz="3200" dirty="0" err="1"/>
              <a:t>chuyển</a:t>
            </a:r>
            <a:r>
              <a:rPr lang="en-US" altLang="vi-VN" sz="3200" dirty="0"/>
              <a:t> </a:t>
            </a:r>
            <a:r>
              <a:rPr lang="en-US" altLang="vi-VN" sz="3200" dirty="0" err="1"/>
              <a:t>hóa</a:t>
            </a:r>
            <a:r>
              <a:rPr lang="en-US" altLang="vi-VN" sz="3200" dirty="0"/>
              <a:t> </a:t>
            </a:r>
            <a:r>
              <a:rPr lang="en-US" altLang="vi-VN" sz="3200" dirty="0" err="1"/>
              <a:t>cơ</a:t>
            </a:r>
            <a:r>
              <a:rPr lang="en-US" altLang="vi-VN" sz="3200" dirty="0"/>
              <a:t> </a:t>
            </a:r>
            <a:r>
              <a:rPr lang="en-US" altLang="vi-VN" sz="3200" dirty="0" err="1"/>
              <a:t>bản</a:t>
            </a:r>
            <a:endParaRPr lang="en-US" altLang="vi-VN" sz="3200" dirty="0"/>
          </a:p>
          <a:p>
            <a:pPr>
              <a:buFont typeface="Wingdings" panose="05000000000000000000" pitchFamily="2" charset="2"/>
              <a:buChar char="Ø"/>
            </a:pPr>
            <a:r>
              <a:rPr lang="en-US" altLang="vi-VN" sz="3200" dirty="0" err="1"/>
              <a:t>Chuyển</a:t>
            </a:r>
            <a:r>
              <a:rPr lang="en-US" altLang="vi-VN" sz="3200" dirty="0"/>
              <a:t> </a:t>
            </a:r>
            <a:r>
              <a:rPr lang="en-US" altLang="vi-VN" sz="3200" dirty="0" err="1"/>
              <a:t>hóa</a:t>
            </a:r>
            <a:r>
              <a:rPr lang="en-US" altLang="vi-VN" sz="3200" dirty="0"/>
              <a:t> </a:t>
            </a:r>
            <a:r>
              <a:rPr lang="en-US" altLang="vi-VN" sz="3200" dirty="0" err="1"/>
              <a:t>glucid</a:t>
            </a:r>
            <a:endParaRPr lang="en-US" altLang="vi-VN" sz="3200" dirty="0"/>
          </a:p>
          <a:p>
            <a:pPr>
              <a:buFont typeface="Wingdings" panose="05000000000000000000" pitchFamily="2" charset="2"/>
              <a:buChar char="Ø"/>
            </a:pPr>
            <a:r>
              <a:rPr lang="en-US" altLang="vi-VN" sz="3200" dirty="0" err="1"/>
              <a:t>Chuyển</a:t>
            </a:r>
            <a:r>
              <a:rPr lang="en-US" altLang="vi-VN" sz="3200" dirty="0"/>
              <a:t> </a:t>
            </a:r>
            <a:r>
              <a:rPr lang="en-US" altLang="vi-VN" sz="3200" dirty="0" err="1"/>
              <a:t>hóa</a:t>
            </a:r>
            <a:r>
              <a:rPr lang="en-US" altLang="vi-VN" sz="3200" dirty="0"/>
              <a:t> lipid</a:t>
            </a:r>
          </a:p>
          <a:p>
            <a:pPr>
              <a:buFont typeface="Wingdings" panose="05000000000000000000" pitchFamily="2" charset="2"/>
              <a:buChar char="Ø"/>
            </a:pPr>
            <a:r>
              <a:rPr lang="en-US" altLang="vi-VN" sz="3200" dirty="0" err="1"/>
              <a:t>Chuyển</a:t>
            </a:r>
            <a:r>
              <a:rPr lang="en-US" altLang="vi-VN" sz="3200" dirty="0"/>
              <a:t> </a:t>
            </a:r>
            <a:r>
              <a:rPr lang="en-US" altLang="vi-VN" sz="3200" dirty="0" err="1"/>
              <a:t>hóa</a:t>
            </a:r>
            <a:r>
              <a:rPr lang="en-US" altLang="vi-VN" sz="3200" dirty="0"/>
              <a:t> </a:t>
            </a:r>
            <a:r>
              <a:rPr lang="en-US" altLang="vi-VN" sz="3200" dirty="0" err="1"/>
              <a:t>protid</a:t>
            </a:r>
            <a:endParaRPr lang="en-US" altLang="vi-VN" sz="3200" dirty="0"/>
          </a:p>
          <a:p>
            <a:pPr>
              <a:buFont typeface="Wingdings" panose="05000000000000000000" pitchFamily="2" charset="2"/>
              <a:buNone/>
            </a:pPr>
            <a:endParaRPr lang="en-US" altLang="vi-VN" sz="3200" dirty="0"/>
          </a:p>
        </p:txBody>
      </p:sp>
      <p:sp>
        <p:nvSpPr>
          <p:cNvPr id="2" name="Content Placeholder 1"/>
          <p:cNvSpPr>
            <a:spLocks noGrp="1"/>
          </p:cNvSpPr>
          <p:nvPr>
            <p:ph sz="half" idx="2"/>
          </p:nvPr>
        </p:nvSpPr>
        <p:spPr>
          <a:xfrm>
            <a:off x="6197600" y="2279561"/>
            <a:ext cx="5384800" cy="3846603"/>
          </a:xfrm>
        </p:spPr>
        <p:txBody>
          <a:bodyPr/>
          <a:lstStyle/>
          <a:p>
            <a:pPr>
              <a:buFont typeface="Wingdings" panose="05000000000000000000" pitchFamily="2" charset="2"/>
              <a:buChar char="Ø"/>
            </a:pPr>
            <a:r>
              <a:rPr lang="vi-VN" sz="3200" dirty="0"/>
              <a:t>Thần kinh-cơ</a:t>
            </a:r>
          </a:p>
          <a:p>
            <a:pPr>
              <a:buFont typeface="Wingdings" panose="05000000000000000000" pitchFamily="2" charset="2"/>
              <a:buChar char="Ø"/>
            </a:pPr>
            <a:r>
              <a:rPr lang="vi-VN" sz="3200" dirty="0"/>
              <a:t>Sinh dục</a:t>
            </a:r>
          </a:p>
          <a:p>
            <a:pPr>
              <a:buFont typeface="Wingdings" panose="05000000000000000000" pitchFamily="2" charset="2"/>
              <a:buChar char="Ø"/>
            </a:pPr>
            <a:r>
              <a:rPr lang="vi-VN" sz="3200" dirty="0"/>
              <a:t>Hệ nội tiết</a:t>
            </a:r>
          </a:p>
          <a:p>
            <a:pPr>
              <a:buFont typeface="Wingdings" panose="05000000000000000000" pitchFamily="2" charset="2"/>
              <a:buChar char="Ø"/>
            </a:pPr>
            <a:r>
              <a:rPr lang="en-US" altLang="vi-VN" sz="3200" dirty="0" err="1"/>
              <a:t>Dịch</a:t>
            </a:r>
            <a:r>
              <a:rPr lang="en-US" altLang="vi-VN" sz="3200" dirty="0"/>
              <a:t> </a:t>
            </a:r>
            <a:r>
              <a:rPr lang="en-US" altLang="vi-VN" sz="3200" dirty="0" err="1"/>
              <a:t>và</a:t>
            </a:r>
            <a:r>
              <a:rPr lang="en-US" altLang="vi-VN" sz="3200" dirty="0"/>
              <a:t> vitamin</a:t>
            </a:r>
          </a:p>
          <a:p>
            <a:pPr>
              <a:buFont typeface="Wingdings" panose="05000000000000000000" pitchFamily="2" charset="2"/>
              <a:buChar char="Ø"/>
            </a:pPr>
            <a:r>
              <a:rPr lang="en-US" altLang="vi-VN" sz="3200" dirty="0"/>
              <a:t>Tim </a:t>
            </a:r>
            <a:r>
              <a:rPr lang="en-US" altLang="vi-VN" sz="3200" dirty="0" err="1"/>
              <a:t>mạch</a:t>
            </a:r>
            <a:endParaRPr lang="en-US" altLang="vi-VN" sz="3200" dirty="0"/>
          </a:p>
          <a:p>
            <a:pPr>
              <a:buFont typeface="Wingdings" panose="05000000000000000000" pitchFamily="2" charset="2"/>
              <a:buChar char="Ø"/>
            </a:pPr>
            <a:endParaRPr lang="vi-VN" sz="3200" dirty="0"/>
          </a:p>
        </p:txBody>
      </p:sp>
    </p:spTree>
    <p:extLst>
      <p:ext uri="{BB962C8B-B14F-4D97-AF65-F5344CB8AC3E}">
        <p14:creationId xmlns:p14="http://schemas.microsoft.com/office/powerpoint/2010/main" val="172076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ĐỊNH NGHĨA</a:t>
            </a:r>
            <a:endParaRPr lang="vi-VN" b="1" dirty="0"/>
          </a:p>
        </p:txBody>
      </p:sp>
      <p:sp>
        <p:nvSpPr>
          <p:cNvPr id="6" name="Content Placeholder 5"/>
          <p:cNvSpPr>
            <a:spLocks noGrp="1"/>
          </p:cNvSpPr>
          <p:nvPr>
            <p:ph idx="1"/>
          </p:nvPr>
        </p:nvSpPr>
        <p:spPr>
          <a:xfrm>
            <a:off x="609600" y="1417639"/>
            <a:ext cx="10972800" cy="4708526"/>
          </a:xfrm>
        </p:spPr>
        <p:txBody>
          <a:bodyPr/>
          <a:lstStyle/>
          <a:p>
            <a:r>
              <a:rPr lang="vi-VN" sz="3600" dirty="0"/>
              <a:t>Basedow là một bệnh </a:t>
            </a:r>
            <a:r>
              <a:rPr lang="vi-VN" sz="3600" dirty="0">
                <a:solidFill>
                  <a:srgbClr val="FF0000"/>
                </a:solidFill>
              </a:rPr>
              <a:t>cường giáp </a:t>
            </a:r>
            <a:r>
              <a:rPr lang="vi-VN" sz="3600" dirty="0"/>
              <a:t>do hoạt động </a:t>
            </a:r>
            <a:r>
              <a:rPr lang="vi-VN" sz="3600" dirty="0">
                <a:solidFill>
                  <a:srgbClr val="FF0000"/>
                </a:solidFill>
              </a:rPr>
              <a:t>quá mức không ức chế </a:t>
            </a:r>
            <a:r>
              <a:rPr lang="vi-VN" sz="3600" dirty="0"/>
              <a:t>được của tuyến giáp dẫn tới </a:t>
            </a:r>
            <a:r>
              <a:rPr lang="vi-VN" sz="3600" dirty="0">
                <a:solidFill>
                  <a:srgbClr val="FF0000"/>
                </a:solidFill>
              </a:rPr>
              <a:t>tăng</a:t>
            </a:r>
            <a:r>
              <a:rPr lang="vi-VN" sz="3600" dirty="0"/>
              <a:t> sản xuất hormon tuyến giáp, gia tăng nồng độ hormon trong máu, gây nên những tổn hại về mô và chuyển hóa.</a:t>
            </a:r>
          </a:p>
          <a:p>
            <a:r>
              <a:rPr lang="vi-VN" sz="3600" dirty="0"/>
              <a:t>Basedow là nguyên nhân gây cường giáp hay gặp nhất</a:t>
            </a:r>
          </a:p>
        </p:txBody>
      </p:sp>
    </p:spTree>
    <p:extLst>
      <p:ext uri="{BB962C8B-B14F-4D97-AF65-F5344CB8AC3E}">
        <p14:creationId xmlns:p14="http://schemas.microsoft.com/office/powerpoint/2010/main" val="68331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b="1" dirty="0"/>
              <a:t>NGUYÊN NHÂN</a:t>
            </a:r>
          </a:p>
        </p:txBody>
      </p:sp>
      <p:sp>
        <p:nvSpPr>
          <p:cNvPr id="8195" name="Content Placeholder 2"/>
          <p:cNvSpPr>
            <a:spLocks noGrp="1"/>
          </p:cNvSpPr>
          <p:nvPr>
            <p:ph idx="1"/>
          </p:nvPr>
        </p:nvSpPr>
        <p:spPr>
          <a:xfrm>
            <a:off x="609600" y="1417639"/>
            <a:ext cx="10972800" cy="4708526"/>
          </a:xfrm>
        </p:spPr>
        <p:txBody>
          <a:bodyPr/>
          <a:lstStyle/>
          <a:p>
            <a:r>
              <a:rPr lang="vi-VN" altLang="en-US" dirty="0"/>
              <a:t>Nguyên nhân sinh bệnh chưa rõ ràng</a:t>
            </a:r>
          </a:p>
          <a:p>
            <a:r>
              <a:rPr lang="vi-VN" dirty="0"/>
              <a:t>Bệnh có tính chất gia đình</a:t>
            </a:r>
            <a:endParaRPr lang="vi-VN" altLang="en-US" dirty="0"/>
          </a:p>
          <a:p>
            <a:r>
              <a:rPr lang="vi-VN" dirty="0"/>
              <a:t>Một số yếu tố nguy cơ</a:t>
            </a:r>
          </a:p>
          <a:p>
            <a:pPr lvl="1"/>
            <a:r>
              <a:rPr lang="vi-VN" dirty="0"/>
              <a:t>Chấn thương tâm lý (stress).</a:t>
            </a:r>
          </a:p>
          <a:p>
            <a:pPr lvl="1"/>
            <a:r>
              <a:rPr lang="vi-VN" dirty="0"/>
              <a:t>Sau đẻ.</a:t>
            </a:r>
          </a:p>
          <a:p>
            <a:pPr lvl="1"/>
            <a:r>
              <a:rPr lang="vi-VN" dirty="0"/>
              <a:t>Steroid sinh dục</a:t>
            </a:r>
          </a:p>
          <a:p>
            <a:pPr lvl="1"/>
            <a:r>
              <a:rPr lang="vi-VN" dirty="0"/>
              <a:t>Chế độ ăn nhiều iod hoặc uống các thuốc có chứa iod như amiodaron.</a:t>
            </a:r>
          </a:p>
          <a:p>
            <a:pPr lvl="1"/>
            <a:r>
              <a:rPr lang="vi-VN" dirty="0"/>
              <a:t>Một số yếu tố khác như điều trị lithium; nhiễm vi khuẩn hoặc virus; ngừng điều trị corticoid</a:t>
            </a:r>
          </a:p>
          <a:p>
            <a:pPr marL="0" indent="0">
              <a:buNone/>
            </a:pPr>
            <a:endParaRPr lang="en-US" altLang="en-US" dirty="0"/>
          </a:p>
        </p:txBody>
      </p:sp>
    </p:spTree>
    <p:extLst>
      <p:ext uri="{BB962C8B-B14F-4D97-AF65-F5344CB8AC3E}">
        <p14:creationId xmlns:p14="http://schemas.microsoft.com/office/powerpoint/2010/main" val="91811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4800" b="1" dirty="0"/>
              <a:t>TRIỆU CHỨNG LÂM SÀNG</a:t>
            </a:r>
          </a:p>
        </p:txBody>
      </p:sp>
      <p:sp>
        <p:nvSpPr>
          <p:cNvPr id="3" name="Content Placeholder 2"/>
          <p:cNvSpPr>
            <a:spLocks noGrp="1"/>
          </p:cNvSpPr>
          <p:nvPr>
            <p:ph idx="1"/>
          </p:nvPr>
        </p:nvSpPr>
        <p:spPr/>
        <p:txBody>
          <a:bodyPr/>
          <a:lstStyle/>
          <a:p>
            <a:pPr marL="0" indent="0" algn="just">
              <a:buNone/>
            </a:pPr>
            <a:r>
              <a:rPr lang="pt-BR" sz="3600" b="1" dirty="0"/>
              <a:t>Bướu cổ</a:t>
            </a:r>
            <a:endParaRPr lang="vi-VN" sz="3600" dirty="0"/>
          </a:p>
          <a:p>
            <a:pPr algn="just"/>
            <a:r>
              <a:rPr lang="pt-BR" sz="3600" dirty="0"/>
              <a:t>Bướu giáp là dấu hiệu thường gặp</a:t>
            </a:r>
            <a:endParaRPr lang="vi-VN" sz="3600" dirty="0"/>
          </a:p>
          <a:p>
            <a:pPr algn="just"/>
            <a:r>
              <a:rPr lang="vi-VN" sz="3600" dirty="0"/>
              <a:t>B</a:t>
            </a:r>
            <a:r>
              <a:rPr lang="pt-BR" sz="3600" dirty="0"/>
              <a:t>ướu lan tỏa, điển hình bướu mạch, đồng nhất, cả 2 thùy, </a:t>
            </a:r>
            <a:endParaRPr lang="vi-VN" sz="3600" dirty="0"/>
          </a:p>
          <a:p>
            <a:pPr algn="just"/>
            <a:r>
              <a:rPr lang="vi-VN" sz="3600" dirty="0"/>
              <a:t>D</a:t>
            </a:r>
            <a:r>
              <a:rPr lang="pt-BR" sz="3600" dirty="0"/>
              <a:t>i động khi nuốt, không đau không có dấu hiệu chèn ép.</a:t>
            </a:r>
            <a:endParaRPr lang="vi-VN" sz="3600" dirty="0"/>
          </a:p>
        </p:txBody>
      </p:sp>
    </p:spTree>
    <p:extLst>
      <p:ext uri="{BB962C8B-B14F-4D97-AF65-F5344CB8AC3E}">
        <p14:creationId xmlns:p14="http://schemas.microsoft.com/office/powerpoint/2010/main" val="246826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vi-VN" altLang="vi-VN"/>
          </a:p>
        </p:txBody>
      </p:sp>
      <p:sp>
        <p:nvSpPr>
          <p:cNvPr id="36867" name="Rectangle 3"/>
          <p:cNvSpPr>
            <a:spLocks noGrp="1" noChangeArrowheads="1"/>
          </p:cNvSpPr>
          <p:nvPr>
            <p:ph type="body" idx="1"/>
          </p:nvPr>
        </p:nvSpPr>
        <p:spPr>
          <a:xfrm>
            <a:off x="1981200" y="1828800"/>
            <a:ext cx="8229600" cy="4495800"/>
          </a:xfrm>
        </p:spPr>
        <p:txBody>
          <a:bodyPr/>
          <a:lstStyle/>
          <a:p>
            <a:endParaRPr lang="vi-VN" altLang="vi-VN"/>
          </a:p>
        </p:txBody>
      </p:sp>
      <p:pic>
        <p:nvPicPr>
          <p:cNvPr id="36875" name="Picture 11" descr="DSC01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149" y="-847171"/>
            <a:ext cx="10273561" cy="770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4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vi-VN" altLang="vi-VN"/>
          </a:p>
        </p:txBody>
      </p:sp>
      <p:sp>
        <p:nvSpPr>
          <p:cNvPr id="38915" name="Rectangle 3"/>
          <p:cNvSpPr>
            <a:spLocks noGrp="1" noChangeArrowheads="1"/>
          </p:cNvSpPr>
          <p:nvPr>
            <p:ph type="body" idx="1"/>
          </p:nvPr>
        </p:nvSpPr>
        <p:spPr/>
        <p:txBody>
          <a:bodyPr/>
          <a:lstStyle/>
          <a:p>
            <a:endParaRPr lang="vi-VN" altLang="vi-VN"/>
          </a:p>
        </p:txBody>
      </p:sp>
      <p:pic>
        <p:nvPicPr>
          <p:cNvPr id="38916" name="Picture 4" descr="DSC014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379" y="-1148918"/>
            <a:ext cx="10675021" cy="800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6728"/>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F49185B0-00BD-4611-8B80-10CB46627B5E}" vid="{BDFDC275-B60D-4414-95D2-C6D3A197E27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uthuatphanmem.vn - Mẫu Slide đẹp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134</TotalTime>
  <Words>1381</Words>
  <Application>Microsoft Office PowerPoint</Application>
  <PresentationFormat>Màn hình rộng</PresentationFormat>
  <Paragraphs>168</Paragraphs>
  <Slides>29</Slides>
  <Notes>10</Notes>
  <HiddenSlides>0</HiddenSlides>
  <MMClips>0</MMClips>
  <ScaleCrop>false</ScaleCrop>
  <HeadingPairs>
    <vt:vector size="6" baseType="variant">
      <vt:variant>
        <vt:lpstr>Phông được Dùng</vt:lpstr>
      </vt:variant>
      <vt:variant>
        <vt:i4>4</vt:i4>
      </vt:variant>
      <vt:variant>
        <vt:lpstr>Chủ đề</vt:lpstr>
      </vt:variant>
      <vt:variant>
        <vt:i4>3</vt:i4>
      </vt:variant>
      <vt:variant>
        <vt:lpstr>Tiêu đề Bản chiếu</vt:lpstr>
      </vt:variant>
      <vt:variant>
        <vt:i4>29</vt:i4>
      </vt:variant>
    </vt:vector>
  </HeadingPairs>
  <TitlesOfParts>
    <vt:vector size="36" baseType="lpstr">
      <vt:lpstr>Arial</vt:lpstr>
      <vt:lpstr>Calibri</vt:lpstr>
      <vt:lpstr>Times New Roman</vt:lpstr>
      <vt:lpstr>Wingdings</vt:lpstr>
      <vt:lpstr>Theme2</vt:lpstr>
      <vt:lpstr>1_Office Theme</vt:lpstr>
      <vt:lpstr>thuthuatphanmem.vn - Mẫu Slide đẹp 2</vt:lpstr>
      <vt:lpstr>CHĂM SÓC NGƯỜI BỆNH BASEDOW</vt:lpstr>
      <vt:lpstr>MỤC TIÊU</vt:lpstr>
      <vt:lpstr>ĐẶC ĐIỂM CẤU TẠO VÀ SINH LÝ TUYẾN GIÁP</vt:lpstr>
      <vt:lpstr>ĐẶC ĐIỂM CẤU TẠO VÀ SINH LÝ TUYẾN GIÁP</vt:lpstr>
      <vt:lpstr>ĐỊNH NGHĨA</vt:lpstr>
      <vt:lpstr>NGUYÊN NHÂN</vt:lpstr>
      <vt:lpstr>TRIỆU CHỨNG LÂM SÀNG</vt:lpstr>
      <vt:lpstr>Bản trình bày PowerPoint</vt:lpstr>
      <vt:lpstr>Bản trình bày PowerPoint</vt:lpstr>
      <vt:lpstr>TRIỆU CHỨNG LÂM SÀNG</vt:lpstr>
      <vt:lpstr>Bản trình bày PowerPoint</vt:lpstr>
      <vt:lpstr>TRIỆU CHỨNG LÂM SÀNG</vt:lpstr>
      <vt:lpstr>TRIỆU CHỨNG LÂM SÀNG</vt:lpstr>
      <vt:lpstr>Bản trình bày PowerPoint</vt:lpstr>
      <vt:lpstr>BIẾN CHỨNG</vt:lpstr>
      <vt:lpstr>ĐIỀU TRỊ</vt:lpstr>
      <vt:lpstr>CHĂM SÓC</vt:lpstr>
      <vt:lpstr>Bản trình bày PowerPoint</vt:lpstr>
      <vt:lpstr>NHẬN ĐỊNH</vt:lpstr>
      <vt:lpstr>NHẬN ĐỊNH</vt:lpstr>
      <vt:lpstr>NHẬN ĐỊNH</vt:lpstr>
      <vt:lpstr>NHẬN ĐỊNH</vt:lpstr>
      <vt:lpstr>VẤN ĐỀ CHĂM SÓC</vt:lpstr>
      <vt:lpstr>VẤN ĐỀ CHĂM SÓC</vt:lpstr>
      <vt:lpstr>VẤN ĐỀ CHĂM SÓC</vt:lpstr>
      <vt:lpstr>Bản trình bày PowerPoint</vt:lpstr>
      <vt:lpstr>Bản trình bày PowerPoint</vt:lpstr>
      <vt:lpstr>LẬP KẾ HOẠCH CHĂM SÓC</vt:lpstr>
      <vt:lpstr>ĐÁNH GIÁ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CHĂM SÓC NGƯỜI BỆNH BASEDOW</dc:title>
  <dc:creator>THU TRANG</dc:creator>
  <cp:lastModifiedBy>PHAM HOANG MINH</cp:lastModifiedBy>
  <cp:revision>11</cp:revision>
  <dcterms:created xsi:type="dcterms:W3CDTF">2019-09-24T11:35:12Z</dcterms:created>
  <dcterms:modified xsi:type="dcterms:W3CDTF">2023-03-01T01:33:16Z</dcterms:modified>
</cp:coreProperties>
</file>